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omments/modernComment_123_C6A0294A.xml" ContentType="application/vnd.ms-powerpoint.comments+xml"/>
  <Override PartName="/ppt/notesSlides/notesSlide4.xml" ContentType="application/vnd.openxmlformats-officedocument.presentationml.notesSlide+xml"/>
  <Override PartName="/ppt/comments/modernComment_125_AB690EA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273" r:id="rId3"/>
    <p:sldId id="274" r:id="rId4"/>
    <p:sldId id="275" r:id="rId5"/>
    <p:sldId id="289" r:id="rId6"/>
    <p:sldId id="259" r:id="rId7"/>
    <p:sldId id="292" r:id="rId8"/>
    <p:sldId id="291" r:id="rId9"/>
    <p:sldId id="293" r:id="rId10"/>
    <p:sldId id="276" r:id="rId11"/>
    <p:sldId id="309" r:id="rId12"/>
    <p:sldId id="277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6" r:id="rId21"/>
    <p:sldId id="301" r:id="rId22"/>
    <p:sldId id="308" r:id="rId23"/>
    <p:sldId id="283" r:id="rId24"/>
    <p:sldId id="285" r:id="rId25"/>
    <p:sldId id="311" r:id="rId26"/>
    <p:sldId id="312" r:id="rId27"/>
    <p:sldId id="278" r:id="rId28"/>
    <p:sldId id="302" r:id="rId29"/>
    <p:sldId id="303" r:id="rId30"/>
    <p:sldId id="304" r:id="rId31"/>
    <p:sldId id="305" r:id="rId32"/>
    <p:sldId id="307" r:id="rId33"/>
    <p:sldId id="284" r:id="rId34"/>
    <p:sldId id="281" r:id="rId35"/>
    <p:sldId id="282" r:id="rId36"/>
    <p:sldId id="286" r:id="rId37"/>
    <p:sldId id="28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8DCE83-07B0-36A6-4D1D-62610D9996EE}" name="Morgan Nhiwatiwa" initials="MN" userId="S::mnhiwatiwa@wsu.ac.za::7866b674-ef78-4c3a-9f38-f1da487218d9" providerId="AD"/>
  <p188:author id="{C7A1FBD2-BCF4-B781-8ADC-27103C62266D}" name="Zongezile Makom" initials="ZM" userId="S::zmakom@wsu.ac.za::e5f739db-df80-470e-8ea4-7260ee3ba96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81AC4-AD41-4A6F-BA30-DEDA3E869C31}" v="4" dt="2025-02-28T08:50:18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41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8/10/relationships/authors" Target="authors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ezile Makom" userId="e5f739db-df80-470e-8ea4-7260ee3ba967" providerId="ADAL" clId="{75581AC4-AD41-4A6F-BA30-DEDA3E869C31}"/>
    <pc:docChg chg="custSel delSld modSld">
      <pc:chgData name="Zongezile Makom" userId="e5f739db-df80-470e-8ea4-7260ee3ba967" providerId="ADAL" clId="{75581AC4-AD41-4A6F-BA30-DEDA3E869C31}" dt="2025-02-28T08:50:36.416" v="308" actId="20577"/>
      <pc:docMkLst>
        <pc:docMk/>
      </pc:docMkLst>
      <pc:sldChg chg="modSp mod">
        <pc:chgData name="Zongezile Makom" userId="e5f739db-df80-470e-8ea4-7260ee3ba967" providerId="ADAL" clId="{75581AC4-AD41-4A6F-BA30-DEDA3E869C31}" dt="2025-02-27T14:30:24.900" v="144" actId="20577"/>
        <pc:sldMkLst>
          <pc:docMk/>
          <pc:sldMk cId="935890775" sldId="259"/>
        </pc:sldMkLst>
        <pc:spChg chg="mod">
          <ac:chgData name="Zongezile Makom" userId="e5f739db-df80-470e-8ea4-7260ee3ba967" providerId="ADAL" clId="{75581AC4-AD41-4A6F-BA30-DEDA3E869C31}" dt="2025-02-27T14:30:24.900" v="144" actId="20577"/>
          <ac:spMkLst>
            <pc:docMk/>
            <pc:sldMk cId="935890775" sldId="259"/>
            <ac:spMk id="2" creationId="{415E3009-7923-3D7C-56AF-8AB965AB3F5B}"/>
          </ac:spMkLst>
        </pc:spChg>
      </pc:sldChg>
      <pc:sldChg chg="modSp">
        <pc:chgData name="Zongezile Makom" userId="e5f739db-df80-470e-8ea4-7260ee3ba967" providerId="ADAL" clId="{75581AC4-AD41-4A6F-BA30-DEDA3E869C31}" dt="2025-02-28T08:50:18.528" v="306" actId="1076"/>
        <pc:sldMkLst>
          <pc:docMk/>
          <pc:sldMk cId="2510622964" sldId="273"/>
        </pc:sldMkLst>
        <pc:picChg chg="mod">
          <ac:chgData name="Zongezile Makom" userId="e5f739db-df80-470e-8ea4-7260ee3ba967" providerId="ADAL" clId="{75581AC4-AD41-4A6F-BA30-DEDA3E869C31}" dt="2025-02-28T08:50:18.528" v="306" actId="1076"/>
          <ac:picMkLst>
            <pc:docMk/>
            <pc:sldMk cId="2510622964" sldId="273"/>
            <ac:picMk id="4" creationId="{E38C13E8-C96A-48F9-DFBA-72ECC2248114}"/>
          </ac:picMkLst>
        </pc:picChg>
      </pc:sldChg>
      <pc:sldChg chg="modSp mod">
        <pc:chgData name="Zongezile Makom" userId="e5f739db-df80-470e-8ea4-7260ee3ba967" providerId="ADAL" clId="{75581AC4-AD41-4A6F-BA30-DEDA3E869C31}" dt="2025-02-28T07:29:29.386" v="300" actId="20577"/>
        <pc:sldMkLst>
          <pc:docMk/>
          <pc:sldMk cId="3958031409" sldId="275"/>
        </pc:sldMkLst>
        <pc:spChg chg="mod">
          <ac:chgData name="Zongezile Makom" userId="e5f739db-df80-470e-8ea4-7260ee3ba967" providerId="ADAL" clId="{75581AC4-AD41-4A6F-BA30-DEDA3E869C31}" dt="2025-02-28T07:29:29.386" v="300" actId="20577"/>
          <ac:spMkLst>
            <pc:docMk/>
            <pc:sldMk cId="3958031409" sldId="275"/>
            <ac:spMk id="3" creationId="{2082C802-B114-B79B-292B-69B93529CDE0}"/>
          </ac:spMkLst>
        </pc:spChg>
      </pc:sldChg>
      <pc:sldChg chg="modSp mod">
        <pc:chgData name="Zongezile Makom" userId="e5f739db-df80-470e-8ea4-7260ee3ba967" providerId="ADAL" clId="{75581AC4-AD41-4A6F-BA30-DEDA3E869C31}" dt="2025-02-27T14:39:20.383" v="221" actId="14100"/>
        <pc:sldMkLst>
          <pc:docMk/>
          <pc:sldMk cId="1502585643" sldId="276"/>
        </pc:sldMkLst>
        <pc:spChg chg="mod">
          <ac:chgData name="Zongezile Makom" userId="e5f739db-df80-470e-8ea4-7260ee3ba967" providerId="ADAL" clId="{75581AC4-AD41-4A6F-BA30-DEDA3E869C31}" dt="2025-02-27T14:39:20.383" v="221" actId="14100"/>
          <ac:spMkLst>
            <pc:docMk/>
            <pc:sldMk cId="1502585643" sldId="276"/>
            <ac:spMk id="10" creationId="{653F2B15-87AC-E923-6801-592CF9AFC68F}"/>
          </ac:spMkLst>
        </pc:spChg>
      </pc:sldChg>
      <pc:sldChg chg="del">
        <pc:chgData name="Zongezile Makom" userId="e5f739db-df80-470e-8ea4-7260ee3ba967" providerId="ADAL" clId="{75581AC4-AD41-4A6F-BA30-DEDA3E869C31}" dt="2025-02-28T08:49:41.865" v="301" actId="2696"/>
        <pc:sldMkLst>
          <pc:docMk/>
          <pc:sldMk cId="1182535535" sldId="287"/>
        </pc:sldMkLst>
      </pc:sldChg>
      <pc:sldChg chg="modSp del mod">
        <pc:chgData name="Zongezile Makom" userId="e5f739db-df80-470e-8ea4-7260ee3ba967" providerId="ADAL" clId="{75581AC4-AD41-4A6F-BA30-DEDA3E869C31}" dt="2025-02-28T07:17:56.104" v="237" actId="2696"/>
        <pc:sldMkLst>
          <pc:docMk/>
          <pc:sldMk cId="449906107" sldId="288"/>
        </pc:sldMkLst>
        <pc:spChg chg="mod">
          <ac:chgData name="Zongezile Makom" userId="e5f739db-df80-470e-8ea4-7260ee3ba967" providerId="ADAL" clId="{75581AC4-AD41-4A6F-BA30-DEDA3E869C31}" dt="2025-02-27T14:19:37.181" v="18" actId="207"/>
          <ac:spMkLst>
            <pc:docMk/>
            <pc:sldMk cId="449906107" sldId="288"/>
            <ac:spMk id="4" creationId="{0697399B-D5C0-54A1-43D3-A9CFF9AF6132}"/>
          </ac:spMkLst>
        </pc:spChg>
      </pc:sldChg>
      <pc:sldChg chg="modSp mod modCm">
        <pc:chgData name="Zongezile Makom" userId="e5f739db-df80-470e-8ea4-7260ee3ba967" providerId="ADAL" clId="{75581AC4-AD41-4A6F-BA30-DEDA3E869C31}" dt="2025-02-28T08:50:36.416" v="308" actId="20577"/>
        <pc:sldMkLst>
          <pc:docMk/>
          <pc:sldMk cId="3332385098" sldId="291"/>
        </pc:sldMkLst>
        <pc:spChg chg="mod">
          <ac:chgData name="Zongezile Makom" userId="e5f739db-df80-470e-8ea4-7260ee3ba967" providerId="ADAL" clId="{75581AC4-AD41-4A6F-BA30-DEDA3E869C31}" dt="2025-02-27T14:32:23.292" v="176" actId="20577"/>
          <ac:spMkLst>
            <pc:docMk/>
            <pc:sldMk cId="3332385098" sldId="291"/>
            <ac:spMk id="2" creationId="{3E09FE87-64A3-D9BC-1080-31D527C4123C}"/>
          </ac:spMkLst>
        </pc:spChg>
        <pc:spChg chg="mod">
          <ac:chgData name="Zongezile Makom" userId="e5f739db-df80-470e-8ea4-7260ee3ba967" providerId="ADAL" clId="{75581AC4-AD41-4A6F-BA30-DEDA3E869C31}" dt="2025-02-28T08:50:36.416" v="308" actId="20577"/>
          <ac:spMkLst>
            <pc:docMk/>
            <pc:sldMk cId="3332385098" sldId="291"/>
            <ac:spMk id="14" creationId="{05BC6FE9-FD1C-C96C-0A24-6212FB1F4E6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ongezile Makom" userId="e5f739db-df80-470e-8ea4-7260ee3ba967" providerId="ADAL" clId="{75581AC4-AD41-4A6F-BA30-DEDA3E869C31}" dt="2025-02-28T08:50:36.416" v="308" actId="20577"/>
              <pc2:cmMkLst xmlns:pc2="http://schemas.microsoft.com/office/powerpoint/2019/9/main/command">
                <pc:docMk/>
                <pc:sldMk cId="3332385098" sldId="291"/>
                <pc2:cmMk id="{1C0D51BE-E94E-4C6A-BAE6-3D68F2CBAC41}"/>
              </pc2:cmMkLst>
            </pc226:cmChg>
            <pc226:cmChg xmlns:pc226="http://schemas.microsoft.com/office/powerpoint/2022/06/main/command" chg="mod">
              <pc226:chgData name="Zongezile Makom" userId="e5f739db-df80-470e-8ea4-7260ee3ba967" providerId="ADAL" clId="{75581AC4-AD41-4A6F-BA30-DEDA3E869C31}" dt="2025-02-28T08:50:36.416" v="308" actId="20577"/>
              <pc2:cmMkLst xmlns:pc2="http://schemas.microsoft.com/office/powerpoint/2019/9/main/command">
                <pc:docMk/>
                <pc:sldMk cId="3332385098" sldId="291"/>
                <pc2:cmMk id="{B53878D8-5D18-45BA-8CBD-9A2B67406E6B}"/>
              </pc2:cmMkLst>
            </pc226:cmChg>
          </p:ext>
        </pc:extLst>
      </pc:sldChg>
      <pc:sldChg chg="modSp mod">
        <pc:chgData name="Zongezile Makom" userId="e5f739db-df80-470e-8ea4-7260ee3ba967" providerId="ADAL" clId="{75581AC4-AD41-4A6F-BA30-DEDA3E869C31}" dt="2025-02-27T14:30:18.866" v="129" actId="14100"/>
        <pc:sldMkLst>
          <pc:docMk/>
          <pc:sldMk cId="133856700" sldId="292"/>
        </pc:sldMkLst>
        <pc:spChg chg="mod">
          <ac:chgData name="Zongezile Makom" userId="e5f739db-df80-470e-8ea4-7260ee3ba967" providerId="ADAL" clId="{75581AC4-AD41-4A6F-BA30-DEDA3E869C31}" dt="2025-02-27T14:30:18.866" v="129" actId="14100"/>
          <ac:spMkLst>
            <pc:docMk/>
            <pc:sldMk cId="133856700" sldId="292"/>
            <ac:spMk id="2" creationId="{35964B04-3DE3-2885-018B-0E45DB471EC6}"/>
          </ac:spMkLst>
        </pc:spChg>
      </pc:sldChg>
      <pc:sldChg chg="modSp mod modCm">
        <pc:chgData name="Zongezile Makom" userId="e5f739db-df80-470e-8ea4-7260ee3ba967" providerId="ADAL" clId="{75581AC4-AD41-4A6F-BA30-DEDA3E869C31}" dt="2025-02-28T07:20:07.638" v="253" actId="20577"/>
        <pc:sldMkLst>
          <pc:docMk/>
          <pc:sldMk cId="179736810" sldId="293"/>
        </pc:sldMkLst>
        <pc:spChg chg="mod">
          <ac:chgData name="Zongezile Makom" userId="e5f739db-df80-470e-8ea4-7260ee3ba967" providerId="ADAL" clId="{75581AC4-AD41-4A6F-BA30-DEDA3E869C31}" dt="2025-02-28T07:20:07.638" v="253" actId="20577"/>
          <ac:spMkLst>
            <pc:docMk/>
            <pc:sldMk cId="179736810" sldId="293"/>
            <ac:spMk id="2" creationId="{04452439-1E15-5972-9CA3-98D5FF7666C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Zongezile Makom" userId="e5f739db-df80-470e-8ea4-7260ee3ba967" providerId="ADAL" clId="{75581AC4-AD41-4A6F-BA30-DEDA3E869C31}" dt="2025-02-28T07:20:07.638" v="253" actId="20577"/>
              <pc2:cmMkLst xmlns:pc2="http://schemas.microsoft.com/office/powerpoint/2019/9/main/command">
                <pc:docMk/>
                <pc:sldMk cId="179736810" sldId="293"/>
                <pc2:cmMk id="{D8651D87-359D-4B38-8313-A94D9127C66D}"/>
              </pc2:cmMkLst>
            </pc226:cmChg>
          </p:ext>
        </pc:extLst>
      </pc:sldChg>
      <pc:sldChg chg="modSp mod">
        <pc:chgData name="Zongezile Makom" userId="e5f739db-df80-470e-8ea4-7260ee3ba967" providerId="ADAL" clId="{75581AC4-AD41-4A6F-BA30-DEDA3E869C31}" dt="2025-02-27T14:39:59.819" v="236" actId="14100"/>
        <pc:sldMkLst>
          <pc:docMk/>
          <pc:sldMk cId="4019982646" sldId="309"/>
        </pc:sldMkLst>
        <pc:spChg chg="mod">
          <ac:chgData name="Zongezile Makom" userId="e5f739db-df80-470e-8ea4-7260ee3ba967" providerId="ADAL" clId="{75581AC4-AD41-4A6F-BA30-DEDA3E869C31}" dt="2025-02-27T14:20:16.744" v="19" actId="207"/>
          <ac:spMkLst>
            <pc:docMk/>
            <pc:sldMk cId="4019982646" sldId="309"/>
            <ac:spMk id="8" creationId="{23808C1F-1093-4209-7F07-A44A2F7C91A9}"/>
          </ac:spMkLst>
        </pc:spChg>
        <pc:spChg chg="mod">
          <ac:chgData name="Zongezile Makom" userId="e5f739db-df80-470e-8ea4-7260ee3ba967" providerId="ADAL" clId="{75581AC4-AD41-4A6F-BA30-DEDA3E869C31}" dt="2025-02-27T14:39:59.819" v="236" actId="14100"/>
          <ac:spMkLst>
            <pc:docMk/>
            <pc:sldMk cId="4019982646" sldId="309"/>
            <ac:spMk id="10" creationId="{6FF5ECB5-0FE8-68DD-3310-18F52A21FAA1}"/>
          </ac:spMkLst>
        </pc:spChg>
      </pc:sldChg>
      <pc:sldChg chg="del">
        <pc:chgData name="Zongezile Makom" userId="e5f739db-df80-470e-8ea4-7260ee3ba967" providerId="ADAL" clId="{75581AC4-AD41-4A6F-BA30-DEDA3E869C31}" dt="2025-02-28T08:49:45.655" v="302" actId="2696"/>
        <pc:sldMkLst>
          <pc:docMk/>
          <pc:sldMk cId="2732579747" sldId="310"/>
        </pc:sldMkLst>
      </pc:sldChg>
    </pc:docChg>
  </pc:docChgLst>
</pc:chgInfo>
</file>

<file path=ppt/comments/modernComment_123_C6A0294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3878D8-5D18-45BA-8CBD-9A2B67406E6B}" authorId="{148DCE83-07B0-36A6-4D1D-62610D9996EE}" status="resolved" created="2025-02-27T05:07:02.61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32385098" sldId="291"/>
      <ac:spMk id="14" creationId="{05BC6FE9-FD1C-C96C-0A24-6212FB1F4E64}"/>
      <ac:txMk cp="6">
        <ac:context len="439" hash="4256232714"/>
      </ac:txMk>
    </ac:txMkLst>
    <p188:pos x="2971556" y="273507"/>
    <p188:replyLst>
      <p188:reply id="{9D216F6E-9DCB-4792-B439-5B4D47C0D09A}" authorId="{C7A1FBD2-BCF4-B781-8ADC-27103C62266D}" created="2025-02-27T14:16:47.849">
        <p188:txBody>
          <a:bodyPr/>
          <a:lstStyle/>
          <a:p>
            <a:r>
              <a:rPr lang="en-ZA"/>
              <a:t>corrected</a:t>
            </a:r>
          </a:p>
        </p188:txBody>
      </p188:reply>
    </p188:replyLst>
    <p188:txBody>
      <a:bodyPr/>
      <a:lstStyle/>
      <a:p>
        <a:r>
          <a:rPr lang="en-ZA"/>
          <a:t>Manual?</a:t>
        </a:r>
      </a:p>
    </p188:txBody>
  </p188:cm>
  <p188:cm id="{1C0D51BE-E94E-4C6A-BAE6-3D68F2CBAC41}" authorId="{148DCE83-07B0-36A6-4D1D-62610D9996EE}" status="resolved" created="2025-02-27T05:10:02.93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32385098" sldId="291"/>
      <ac:spMk id="14" creationId="{05BC6FE9-FD1C-C96C-0A24-6212FB1F4E64}"/>
      <ac:txMk cp="223">
        <ac:context len="439" hash="4256232714"/>
      </ac:txMk>
    </ac:txMkLst>
    <p188:pos x="10584929" y="2420360"/>
    <p188:replyLst>
      <p188:reply id="{68E3B8CC-4551-4DF2-9FB3-ACAB03CDDF55}" authorId="{C7A1FBD2-BCF4-B781-8ADC-27103C62266D}" created="2025-02-27T14:17:40.100">
        <p188:txBody>
          <a:bodyPr/>
          <a:lstStyle/>
          <a:p>
            <a:r>
              <a:rPr lang="en-ZA"/>
              <a:t>Taken out</a:t>
            </a:r>
          </a:p>
        </p188:txBody>
      </p188:reply>
    </p188:replyLst>
    <p188:txBody>
      <a:bodyPr/>
      <a:lstStyle/>
      <a:p>
        <a:r>
          <a:rPr lang="en-ZA"/>
          <a:t>Suggest you take this out</a:t>
        </a:r>
      </a:p>
    </p188:txBody>
  </p188:cm>
</p188:cmLst>
</file>

<file path=ppt/comments/modernComment_125_AB690E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8651D87-359D-4B38-8313-A94D9127C66D}" authorId="{148DCE83-07B0-36A6-4D1D-62610D9996EE}" status="resolved" created="2025-02-27T05:15:02.45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79736810" sldId="293"/>
      <ac:spMk id="2" creationId="{04452439-1E15-5972-9CA3-98D5FF7666CD}"/>
      <ac:txMk cp="0">
        <ac:context len="17" hash="4204937232"/>
      </ac:txMk>
    </ac:txMkLst>
    <p188:pos x="4840112" y="280060"/>
    <p188:txBody>
      <a:bodyPr/>
      <a:lstStyle/>
      <a:p>
        <a:r>
          <a:rPr lang="en-ZA"/>
          <a:t>This should probably read where we are now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CC8F2-2AA3-4683-AF2E-85A47D5CF84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5F02D54-5108-4F80-84D5-D15E5C1C4824}">
      <dgm:prSet phldrT="[Text]"/>
      <dgm:spPr/>
      <dgm:t>
        <a:bodyPr/>
        <a:lstStyle/>
        <a:p>
          <a:r>
            <a:rPr lang="en-GB" dirty="0"/>
            <a:t>The user sends an email request for quotations to procurement</a:t>
          </a:r>
          <a:endParaRPr lang="en-ZA" dirty="0"/>
        </a:p>
      </dgm:t>
    </dgm:pt>
    <dgm:pt modelId="{5C638CA1-2007-4D19-99E7-4169D907CE88}" type="parTrans" cxnId="{469FAB0C-A8E3-4B53-807B-11414FDB8A8E}">
      <dgm:prSet/>
      <dgm:spPr/>
      <dgm:t>
        <a:bodyPr/>
        <a:lstStyle/>
        <a:p>
          <a:endParaRPr lang="en-ZA"/>
        </a:p>
      </dgm:t>
    </dgm:pt>
    <dgm:pt modelId="{97DBC7E3-A8D2-42F3-9F2D-8931482F198C}" type="sibTrans" cxnId="{469FAB0C-A8E3-4B53-807B-11414FDB8A8E}">
      <dgm:prSet/>
      <dgm:spPr/>
      <dgm:t>
        <a:bodyPr/>
        <a:lstStyle/>
        <a:p>
          <a:endParaRPr lang="en-ZA"/>
        </a:p>
      </dgm:t>
    </dgm:pt>
    <dgm:pt modelId="{499B611F-C0DA-4691-9E95-82E24B55D15C}">
      <dgm:prSet phldrT="[Text]"/>
      <dgm:spPr/>
      <dgm:t>
        <a:bodyPr/>
        <a:lstStyle/>
        <a:p>
          <a:r>
            <a:rPr lang="en-GB" dirty="0"/>
            <a:t>The buyer sources quotations by fax/ email with a telephone follow up</a:t>
          </a:r>
          <a:endParaRPr lang="en-ZA" dirty="0"/>
        </a:p>
      </dgm:t>
    </dgm:pt>
    <dgm:pt modelId="{8F455B23-0A18-458D-A6BF-1F4EF201AC91}" type="parTrans" cxnId="{DA8DCBBD-A2C8-44A6-85E5-DBF8BA46F50B}">
      <dgm:prSet/>
      <dgm:spPr/>
      <dgm:t>
        <a:bodyPr/>
        <a:lstStyle/>
        <a:p>
          <a:endParaRPr lang="en-ZA"/>
        </a:p>
      </dgm:t>
    </dgm:pt>
    <dgm:pt modelId="{D2FE8B8F-C7C9-4F75-9C96-C34131956F78}" type="sibTrans" cxnId="{DA8DCBBD-A2C8-44A6-85E5-DBF8BA46F50B}">
      <dgm:prSet/>
      <dgm:spPr/>
      <dgm:t>
        <a:bodyPr/>
        <a:lstStyle/>
        <a:p>
          <a:endParaRPr lang="en-ZA"/>
        </a:p>
      </dgm:t>
    </dgm:pt>
    <dgm:pt modelId="{B2B87158-0AE5-4CE7-8900-186DB4FB0E9C}">
      <dgm:prSet phldrT="[Text]"/>
      <dgm:spPr/>
      <dgm:t>
        <a:bodyPr/>
        <a:lstStyle/>
        <a:p>
          <a:r>
            <a:rPr lang="en-GB" dirty="0"/>
            <a:t>The buyer sends the quotations to the user </a:t>
          </a:r>
          <a:endParaRPr lang="en-ZA" dirty="0"/>
        </a:p>
      </dgm:t>
    </dgm:pt>
    <dgm:pt modelId="{7E16F3F0-A893-4FCA-AEF2-E9A7D57DC483}" type="parTrans" cxnId="{3A34BB2B-DB92-47D2-AE10-79DBD7583817}">
      <dgm:prSet/>
      <dgm:spPr/>
      <dgm:t>
        <a:bodyPr/>
        <a:lstStyle/>
        <a:p>
          <a:endParaRPr lang="en-ZA"/>
        </a:p>
      </dgm:t>
    </dgm:pt>
    <dgm:pt modelId="{B7964C0B-6FF0-421B-8283-F0E9811F7B35}" type="sibTrans" cxnId="{3A34BB2B-DB92-47D2-AE10-79DBD7583817}">
      <dgm:prSet/>
      <dgm:spPr/>
      <dgm:t>
        <a:bodyPr/>
        <a:lstStyle/>
        <a:p>
          <a:endParaRPr lang="en-ZA"/>
        </a:p>
      </dgm:t>
    </dgm:pt>
    <dgm:pt modelId="{83B3F071-BFF2-4C78-8FD5-6372D7EACCDE}">
      <dgm:prSet phldrT="[Text]"/>
      <dgm:spPr/>
      <dgm:t>
        <a:bodyPr/>
        <a:lstStyle/>
        <a:p>
          <a:r>
            <a:rPr lang="en-GB" dirty="0"/>
            <a:t>The user prepares the manual requisition with the quotations attached</a:t>
          </a:r>
          <a:endParaRPr lang="en-ZA" dirty="0"/>
        </a:p>
      </dgm:t>
    </dgm:pt>
    <dgm:pt modelId="{B6EF037F-6B10-4F2C-93B5-690863F56FD9}" type="parTrans" cxnId="{41DA7C52-3708-431A-B674-4AC7B7F60DD3}">
      <dgm:prSet/>
      <dgm:spPr/>
      <dgm:t>
        <a:bodyPr/>
        <a:lstStyle/>
        <a:p>
          <a:endParaRPr lang="en-ZA"/>
        </a:p>
      </dgm:t>
    </dgm:pt>
    <dgm:pt modelId="{247FBE3B-ED2E-43E7-B4CD-672FCA47F977}" type="sibTrans" cxnId="{41DA7C52-3708-431A-B674-4AC7B7F60DD3}">
      <dgm:prSet/>
      <dgm:spPr/>
      <dgm:t>
        <a:bodyPr/>
        <a:lstStyle/>
        <a:p>
          <a:endParaRPr lang="en-ZA"/>
        </a:p>
      </dgm:t>
    </dgm:pt>
    <dgm:pt modelId="{A2A0A957-0625-4AD7-985D-17831A131BEF}">
      <dgm:prSet phldrT="[Text]"/>
      <dgm:spPr/>
      <dgm:t>
        <a:bodyPr/>
        <a:lstStyle/>
        <a:p>
          <a:r>
            <a:rPr lang="en-GB" dirty="0"/>
            <a:t>The requisition book is signed by the HOD/ Executive to approve the purchase</a:t>
          </a:r>
          <a:endParaRPr lang="en-ZA" dirty="0"/>
        </a:p>
      </dgm:t>
    </dgm:pt>
    <dgm:pt modelId="{1B8F1CA2-BC60-43CA-8AE6-3CB967648E75}" type="parTrans" cxnId="{192D6757-2637-4CE4-A844-A284EA52BC35}">
      <dgm:prSet/>
      <dgm:spPr/>
      <dgm:t>
        <a:bodyPr/>
        <a:lstStyle/>
        <a:p>
          <a:endParaRPr lang="en-ZA"/>
        </a:p>
      </dgm:t>
    </dgm:pt>
    <dgm:pt modelId="{DCF5149F-508A-44B2-805D-5A83F309BE3E}" type="sibTrans" cxnId="{192D6757-2637-4CE4-A844-A284EA52BC35}">
      <dgm:prSet/>
      <dgm:spPr/>
      <dgm:t>
        <a:bodyPr/>
        <a:lstStyle/>
        <a:p>
          <a:endParaRPr lang="en-ZA"/>
        </a:p>
      </dgm:t>
    </dgm:pt>
    <dgm:pt modelId="{775CBBD6-6A97-444E-8CDD-7B39F4859C0F}" type="pres">
      <dgm:prSet presAssocID="{54CCC8F2-2AA3-4683-AF2E-85A47D5CF845}" presName="Name0" presStyleCnt="0">
        <dgm:presLayoutVars>
          <dgm:dir/>
          <dgm:resizeHandles val="exact"/>
        </dgm:presLayoutVars>
      </dgm:prSet>
      <dgm:spPr/>
    </dgm:pt>
    <dgm:pt modelId="{84F23E7D-C6D4-466F-A8DD-4B9EA3D85DCB}" type="pres">
      <dgm:prSet presAssocID="{05F02D54-5108-4F80-84D5-D15E5C1C4824}" presName="node" presStyleLbl="node1" presStyleIdx="0" presStyleCnt="5">
        <dgm:presLayoutVars>
          <dgm:bulletEnabled val="1"/>
        </dgm:presLayoutVars>
      </dgm:prSet>
      <dgm:spPr/>
    </dgm:pt>
    <dgm:pt modelId="{8BC601D8-8AF0-4DA3-ADBF-B1999B165166}" type="pres">
      <dgm:prSet presAssocID="{97DBC7E3-A8D2-42F3-9F2D-8931482F198C}" presName="sibTrans" presStyleLbl="sibTrans1D1" presStyleIdx="0" presStyleCnt="4"/>
      <dgm:spPr/>
    </dgm:pt>
    <dgm:pt modelId="{C0ED658B-31E3-4EC0-B2FD-D50BE87643B4}" type="pres">
      <dgm:prSet presAssocID="{97DBC7E3-A8D2-42F3-9F2D-8931482F198C}" presName="connectorText" presStyleLbl="sibTrans1D1" presStyleIdx="0" presStyleCnt="4"/>
      <dgm:spPr/>
    </dgm:pt>
    <dgm:pt modelId="{598F99BA-E538-4B79-8F89-1B478F32A666}" type="pres">
      <dgm:prSet presAssocID="{499B611F-C0DA-4691-9E95-82E24B55D15C}" presName="node" presStyleLbl="node1" presStyleIdx="1" presStyleCnt="5">
        <dgm:presLayoutVars>
          <dgm:bulletEnabled val="1"/>
        </dgm:presLayoutVars>
      </dgm:prSet>
      <dgm:spPr/>
    </dgm:pt>
    <dgm:pt modelId="{61B05FEF-A6BC-47CD-BF30-1B1FAFF7C37B}" type="pres">
      <dgm:prSet presAssocID="{D2FE8B8F-C7C9-4F75-9C96-C34131956F78}" presName="sibTrans" presStyleLbl="sibTrans1D1" presStyleIdx="1" presStyleCnt="4"/>
      <dgm:spPr/>
    </dgm:pt>
    <dgm:pt modelId="{456DB318-19A4-4134-8982-BAFE2CFE3324}" type="pres">
      <dgm:prSet presAssocID="{D2FE8B8F-C7C9-4F75-9C96-C34131956F78}" presName="connectorText" presStyleLbl="sibTrans1D1" presStyleIdx="1" presStyleCnt="4"/>
      <dgm:spPr/>
    </dgm:pt>
    <dgm:pt modelId="{8A90C4A8-54D2-4087-985B-AA6EA2790F13}" type="pres">
      <dgm:prSet presAssocID="{B2B87158-0AE5-4CE7-8900-186DB4FB0E9C}" presName="node" presStyleLbl="node1" presStyleIdx="2" presStyleCnt="5">
        <dgm:presLayoutVars>
          <dgm:bulletEnabled val="1"/>
        </dgm:presLayoutVars>
      </dgm:prSet>
      <dgm:spPr/>
    </dgm:pt>
    <dgm:pt modelId="{B3E43B60-6C0F-4AE8-AF78-87EEECAB6092}" type="pres">
      <dgm:prSet presAssocID="{B7964C0B-6FF0-421B-8283-F0E9811F7B35}" presName="sibTrans" presStyleLbl="sibTrans1D1" presStyleIdx="2" presStyleCnt="4"/>
      <dgm:spPr/>
    </dgm:pt>
    <dgm:pt modelId="{C636F85D-73A2-45F9-B582-5BEABA231379}" type="pres">
      <dgm:prSet presAssocID="{B7964C0B-6FF0-421B-8283-F0E9811F7B35}" presName="connectorText" presStyleLbl="sibTrans1D1" presStyleIdx="2" presStyleCnt="4"/>
      <dgm:spPr/>
    </dgm:pt>
    <dgm:pt modelId="{DEA30974-9AA8-4B46-9C0B-51D72E5867FE}" type="pres">
      <dgm:prSet presAssocID="{83B3F071-BFF2-4C78-8FD5-6372D7EACCDE}" presName="node" presStyleLbl="node1" presStyleIdx="3" presStyleCnt="5">
        <dgm:presLayoutVars>
          <dgm:bulletEnabled val="1"/>
        </dgm:presLayoutVars>
      </dgm:prSet>
      <dgm:spPr/>
    </dgm:pt>
    <dgm:pt modelId="{1A895498-D56B-43FF-B783-989128CBCEC0}" type="pres">
      <dgm:prSet presAssocID="{247FBE3B-ED2E-43E7-B4CD-672FCA47F977}" presName="sibTrans" presStyleLbl="sibTrans1D1" presStyleIdx="3" presStyleCnt="4"/>
      <dgm:spPr/>
    </dgm:pt>
    <dgm:pt modelId="{94B7D53A-DFA8-4A0F-B248-1B71F3070FF7}" type="pres">
      <dgm:prSet presAssocID="{247FBE3B-ED2E-43E7-B4CD-672FCA47F977}" presName="connectorText" presStyleLbl="sibTrans1D1" presStyleIdx="3" presStyleCnt="4"/>
      <dgm:spPr/>
    </dgm:pt>
    <dgm:pt modelId="{2E3CAB2B-B9FF-4915-9D66-9DBC3A12F096}" type="pres">
      <dgm:prSet presAssocID="{A2A0A957-0625-4AD7-985D-17831A131BEF}" presName="node" presStyleLbl="node1" presStyleIdx="4" presStyleCnt="5">
        <dgm:presLayoutVars>
          <dgm:bulletEnabled val="1"/>
        </dgm:presLayoutVars>
      </dgm:prSet>
      <dgm:spPr/>
    </dgm:pt>
  </dgm:ptLst>
  <dgm:cxnLst>
    <dgm:cxn modelId="{469FAB0C-A8E3-4B53-807B-11414FDB8A8E}" srcId="{54CCC8F2-2AA3-4683-AF2E-85A47D5CF845}" destId="{05F02D54-5108-4F80-84D5-D15E5C1C4824}" srcOrd="0" destOrd="0" parTransId="{5C638CA1-2007-4D19-99E7-4169D907CE88}" sibTransId="{97DBC7E3-A8D2-42F3-9F2D-8931482F198C}"/>
    <dgm:cxn modelId="{9DCD3A17-890E-4E9A-B5E0-CCA880937F0F}" type="presOf" srcId="{B7964C0B-6FF0-421B-8283-F0E9811F7B35}" destId="{C636F85D-73A2-45F9-B582-5BEABA231379}" srcOrd="1" destOrd="0" presId="urn:microsoft.com/office/officeart/2005/8/layout/bProcess3"/>
    <dgm:cxn modelId="{3A34BB2B-DB92-47D2-AE10-79DBD7583817}" srcId="{54CCC8F2-2AA3-4683-AF2E-85A47D5CF845}" destId="{B2B87158-0AE5-4CE7-8900-186DB4FB0E9C}" srcOrd="2" destOrd="0" parTransId="{7E16F3F0-A893-4FCA-AEF2-E9A7D57DC483}" sibTransId="{B7964C0B-6FF0-421B-8283-F0E9811F7B35}"/>
    <dgm:cxn modelId="{1150A12E-5EA1-41B2-BAC4-0EAC8ECD3D30}" type="presOf" srcId="{247FBE3B-ED2E-43E7-B4CD-672FCA47F977}" destId="{1A895498-D56B-43FF-B783-989128CBCEC0}" srcOrd="0" destOrd="0" presId="urn:microsoft.com/office/officeart/2005/8/layout/bProcess3"/>
    <dgm:cxn modelId="{EFF20032-DBCD-40A5-8D63-EEA456FAD641}" type="presOf" srcId="{A2A0A957-0625-4AD7-985D-17831A131BEF}" destId="{2E3CAB2B-B9FF-4915-9D66-9DBC3A12F096}" srcOrd="0" destOrd="0" presId="urn:microsoft.com/office/officeart/2005/8/layout/bProcess3"/>
    <dgm:cxn modelId="{E599885D-7A7A-41C5-9A28-ED56AE64E20C}" type="presOf" srcId="{54CCC8F2-2AA3-4683-AF2E-85A47D5CF845}" destId="{775CBBD6-6A97-444E-8CDD-7B39F4859C0F}" srcOrd="0" destOrd="0" presId="urn:microsoft.com/office/officeart/2005/8/layout/bProcess3"/>
    <dgm:cxn modelId="{3ACF364B-3608-411D-94E0-9EEF482B3B51}" type="presOf" srcId="{05F02D54-5108-4F80-84D5-D15E5C1C4824}" destId="{84F23E7D-C6D4-466F-A8DD-4B9EA3D85DCB}" srcOrd="0" destOrd="0" presId="urn:microsoft.com/office/officeart/2005/8/layout/bProcess3"/>
    <dgm:cxn modelId="{41DA7C52-3708-431A-B674-4AC7B7F60DD3}" srcId="{54CCC8F2-2AA3-4683-AF2E-85A47D5CF845}" destId="{83B3F071-BFF2-4C78-8FD5-6372D7EACCDE}" srcOrd="3" destOrd="0" parTransId="{B6EF037F-6B10-4F2C-93B5-690863F56FD9}" sibTransId="{247FBE3B-ED2E-43E7-B4CD-672FCA47F977}"/>
    <dgm:cxn modelId="{C9C3CA54-78EF-4BE2-A538-D7CB703C4D7E}" type="presOf" srcId="{97DBC7E3-A8D2-42F3-9F2D-8931482F198C}" destId="{8BC601D8-8AF0-4DA3-ADBF-B1999B165166}" srcOrd="0" destOrd="0" presId="urn:microsoft.com/office/officeart/2005/8/layout/bProcess3"/>
    <dgm:cxn modelId="{192D6757-2637-4CE4-A844-A284EA52BC35}" srcId="{54CCC8F2-2AA3-4683-AF2E-85A47D5CF845}" destId="{A2A0A957-0625-4AD7-985D-17831A131BEF}" srcOrd="4" destOrd="0" parTransId="{1B8F1CA2-BC60-43CA-8AE6-3CB967648E75}" sibTransId="{DCF5149F-508A-44B2-805D-5A83F309BE3E}"/>
    <dgm:cxn modelId="{D3F35CA8-3C4E-4135-AC20-22B612B44B82}" type="presOf" srcId="{D2FE8B8F-C7C9-4F75-9C96-C34131956F78}" destId="{61B05FEF-A6BC-47CD-BF30-1B1FAFF7C37B}" srcOrd="0" destOrd="0" presId="urn:microsoft.com/office/officeart/2005/8/layout/bProcess3"/>
    <dgm:cxn modelId="{E61714AC-340D-4645-A475-5835D701B1DA}" type="presOf" srcId="{247FBE3B-ED2E-43E7-B4CD-672FCA47F977}" destId="{94B7D53A-DFA8-4A0F-B248-1B71F3070FF7}" srcOrd="1" destOrd="0" presId="urn:microsoft.com/office/officeart/2005/8/layout/bProcess3"/>
    <dgm:cxn modelId="{D6D1A6B0-E9EB-461A-8873-4C89FE675CA0}" type="presOf" srcId="{97DBC7E3-A8D2-42F3-9F2D-8931482F198C}" destId="{C0ED658B-31E3-4EC0-B2FD-D50BE87643B4}" srcOrd="1" destOrd="0" presId="urn:microsoft.com/office/officeart/2005/8/layout/bProcess3"/>
    <dgm:cxn modelId="{A27EC0BB-0E6A-4A8F-A6ED-1E3E147841F6}" type="presOf" srcId="{D2FE8B8F-C7C9-4F75-9C96-C34131956F78}" destId="{456DB318-19A4-4134-8982-BAFE2CFE3324}" srcOrd="1" destOrd="0" presId="urn:microsoft.com/office/officeart/2005/8/layout/bProcess3"/>
    <dgm:cxn modelId="{E153EABB-2172-476D-B443-7EE3B63DE6C1}" type="presOf" srcId="{83B3F071-BFF2-4C78-8FD5-6372D7EACCDE}" destId="{DEA30974-9AA8-4B46-9C0B-51D72E5867FE}" srcOrd="0" destOrd="0" presId="urn:microsoft.com/office/officeart/2005/8/layout/bProcess3"/>
    <dgm:cxn modelId="{DA8DCBBD-A2C8-44A6-85E5-DBF8BA46F50B}" srcId="{54CCC8F2-2AA3-4683-AF2E-85A47D5CF845}" destId="{499B611F-C0DA-4691-9E95-82E24B55D15C}" srcOrd="1" destOrd="0" parTransId="{8F455B23-0A18-458D-A6BF-1F4EF201AC91}" sibTransId="{D2FE8B8F-C7C9-4F75-9C96-C34131956F78}"/>
    <dgm:cxn modelId="{D2A8F7C8-2CA5-42D8-9D8D-E8216023295B}" type="presOf" srcId="{B2B87158-0AE5-4CE7-8900-186DB4FB0E9C}" destId="{8A90C4A8-54D2-4087-985B-AA6EA2790F13}" srcOrd="0" destOrd="0" presId="urn:microsoft.com/office/officeart/2005/8/layout/bProcess3"/>
    <dgm:cxn modelId="{F937ACD9-4C87-41E9-A23B-9AAF2E130543}" type="presOf" srcId="{499B611F-C0DA-4691-9E95-82E24B55D15C}" destId="{598F99BA-E538-4B79-8F89-1B478F32A666}" srcOrd="0" destOrd="0" presId="urn:microsoft.com/office/officeart/2005/8/layout/bProcess3"/>
    <dgm:cxn modelId="{CF3638F2-B2F0-4040-B275-731E5583C2A2}" type="presOf" srcId="{B7964C0B-6FF0-421B-8283-F0E9811F7B35}" destId="{B3E43B60-6C0F-4AE8-AF78-87EEECAB6092}" srcOrd="0" destOrd="0" presId="urn:microsoft.com/office/officeart/2005/8/layout/bProcess3"/>
    <dgm:cxn modelId="{58C8D5C7-431D-464E-973C-5F892D091AA2}" type="presParOf" srcId="{775CBBD6-6A97-444E-8CDD-7B39F4859C0F}" destId="{84F23E7D-C6D4-466F-A8DD-4B9EA3D85DCB}" srcOrd="0" destOrd="0" presId="urn:microsoft.com/office/officeart/2005/8/layout/bProcess3"/>
    <dgm:cxn modelId="{54724C03-43FD-4335-BB52-537F1A0BAD66}" type="presParOf" srcId="{775CBBD6-6A97-444E-8CDD-7B39F4859C0F}" destId="{8BC601D8-8AF0-4DA3-ADBF-B1999B165166}" srcOrd="1" destOrd="0" presId="urn:microsoft.com/office/officeart/2005/8/layout/bProcess3"/>
    <dgm:cxn modelId="{E5F7DEC4-E26B-4B07-AE23-010F9099A16D}" type="presParOf" srcId="{8BC601D8-8AF0-4DA3-ADBF-B1999B165166}" destId="{C0ED658B-31E3-4EC0-B2FD-D50BE87643B4}" srcOrd="0" destOrd="0" presId="urn:microsoft.com/office/officeart/2005/8/layout/bProcess3"/>
    <dgm:cxn modelId="{E90808E5-8F4E-4BD3-955E-8180A9E66B28}" type="presParOf" srcId="{775CBBD6-6A97-444E-8CDD-7B39F4859C0F}" destId="{598F99BA-E538-4B79-8F89-1B478F32A666}" srcOrd="2" destOrd="0" presId="urn:microsoft.com/office/officeart/2005/8/layout/bProcess3"/>
    <dgm:cxn modelId="{CB0284EA-7805-4504-9DDA-09572F504A92}" type="presParOf" srcId="{775CBBD6-6A97-444E-8CDD-7B39F4859C0F}" destId="{61B05FEF-A6BC-47CD-BF30-1B1FAFF7C37B}" srcOrd="3" destOrd="0" presId="urn:microsoft.com/office/officeart/2005/8/layout/bProcess3"/>
    <dgm:cxn modelId="{80728069-F27B-40E5-90C7-2B9E4B72B36E}" type="presParOf" srcId="{61B05FEF-A6BC-47CD-BF30-1B1FAFF7C37B}" destId="{456DB318-19A4-4134-8982-BAFE2CFE3324}" srcOrd="0" destOrd="0" presId="urn:microsoft.com/office/officeart/2005/8/layout/bProcess3"/>
    <dgm:cxn modelId="{531B879A-1ACB-4971-A1E9-5C8F8C811938}" type="presParOf" srcId="{775CBBD6-6A97-444E-8CDD-7B39F4859C0F}" destId="{8A90C4A8-54D2-4087-985B-AA6EA2790F13}" srcOrd="4" destOrd="0" presId="urn:microsoft.com/office/officeart/2005/8/layout/bProcess3"/>
    <dgm:cxn modelId="{33AB1AF8-0CA6-48AA-8719-443047877A7B}" type="presParOf" srcId="{775CBBD6-6A97-444E-8CDD-7B39F4859C0F}" destId="{B3E43B60-6C0F-4AE8-AF78-87EEECAB6092}" srcOrd="5" destOrd="0" presId="urn:microsoft.com/office/officeart/2005/8/layout/bProcess3"/>
    <dgm:cxn modelId="{49BEBF60-1374-461E-B148-1BDF8CB6ADFC}" type="presParOf" srcId="{B3E43B60-6C0F-4AE8-AF78-87EEECAB6092}" destId="{C636F85D-73A2-45F9-B582-5BEABA231379}" srcOrd="0" destOrd="0" presId="urn:microsoft.com/office/officeart/2005/8/layout/bProcess3"/>
    <dgm:cxn modelId="{DFE99463-B376-4C07-920F-1BDEF2E6FC03}" type="presParOf" srcId="{775CBBD6-6A97-444E-8CDD-7B39F4859C0F}" destId="{DEA30974-9AA8-4B46-9C0B-51D72E5867FE}" srcOrd="6" destOrd="0" presId="urn:microsoft.com/office/officeart/2005/8/layout/bProcess3"/>
    <dgm:cxn modelId="{1AA63052-A08E-4317-97CC-0AE66412D742}" type="presParOf" srcId="{775CBBD6-6A97-444E-8CDD-7B39F4859C0F}" destId="{1A895498-D56B-43FF-B783-989128CBCEC0}" srcOrd="7" destOrd="0" presId="urn:microsoft.com/office/officeart/2005/8/layout/bProcess3"/>
    <dgm:cxn modelId="{A7F57F6F-5CEF-4D53-9A98-867373E8B880}" type="presParOf" srcId="{1A895498-D56B-43FF-B783-989128CBCEC0}" destId="{94B7D53A-DFA8-4A0F-B248-1B71F3070FF7}" srcOrd="0" destOrd="0" presId="urn:microsoft.com/office/officeart/2005/8/layout/bProcess3"/>
    <dgm:cxn modelId="{D2046CD5-1803-46F7-B362-FB52AF2D19DE}" type="presParOf" srcId="{775CBBD6-6A97-444E-8CDD-7B39F4859C0F}" destId="{2E3CAB2B-B9FF-4915-9D66-9DBC3A12F096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CC8F2-2AA3-4683-AF2E-85A47D5CF84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5F02D54-5108-4F80-84D5-D15E5C1C4824}">
      <dgm:prSet phldrT="[Text]" custT="1"/>
      <dgm:spPr/>
      <dgm:t>
        <a:bodyPr/>
        <a:lstStyle/>
        <a:p>
          <a:r>
            <a: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user takes the requisition book to budget</a:t>
          </a:r>
          <a:endParaRPr lang="en-ZA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C638CA1-2007-4D19-99E7-4169D907CE88}" type="parTrans" cxnId="{469FAB0C-A8E3-4B53-807B-11414FDB8A8E}">
      <dgm:prSet/>
      <dgm:spPr/>
      <dgm:t>
        <a:bodyPr/>
        <a:lstStyle/>
        <a:p>
          <a:endParaRPr lang="en-ZA"/>
        </a:p>
      </dgm:t>
    </dgm:pt>
    <dgm:pt modelId="{97DBC7E3-A8D2-42F3-9F2D-8931482F198C}" type="sibTrans" cxnId="{469FAB0C-A8E3-4B53-807B-11414FDB8A8E}">
      <dgm:prSet/>
      <dgm:spPr/>
      <dgm:t>
        <a:bodyPr/>
        <a:lstStyle/>
        <a:p>
          <a:endParaRPr lang="en-ZA"/>
        </a:p>
      </dgm:t>
    </dgm:pt>
    <dgm:pt modelId="{499B611F-C0DA-4691-9E95-82E24B55D15C}">
      <dgm:prSet phldrT="[Text]"/>
      <dgm:spPr/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Budget confirms availability of funds by inserting the budget, commitments available funds and sign the requisition</a:t>
          </a:r>
          <a:endParaRPr lang="en-ZA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F455B23-0A18-458D-A6BF-1F4EF201AC91}" type="parTrans" cxnId="{DA8DCBBD-A2C8-44A6-85E5-DBF8BA46F50B}">
      <dgm:prSet/>
      <dgm:spPr/>
      <dgm:t>
        <a:bodyPr/>
        <a:lstStyle/>
        <a:p>
          <a:endParaRPr lang="en-ZA"/>
        </a:p>
      </dgm:t>
    </dgm:pt>
    <dgm:pt modelId="{D2FE8B8F-C7C9-4F75-9C96-C34131956F78}" type="sibTrans" cxnId="{DA8DCBBD-A2C8-44A6-85E5-DBF8BA46F50B}">
      <dgm:prSet/>
      <dgm:spPr/>
      <dgm:t>
        <a:bodyPr/>
        <a:lstStyle/>
        <a:p>
          <a:endParaRPr lang="en-ZA"/>
        </a:p>
      </dgm:t>
    </dgm:pt>
    <dgm:pt modelId="{83B3F071-BFF2-4C78-8FD5-6372D7EACCDE}">
      <dgm:prSet phldrT="[Text]"/>
      <dgm:spPr/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Procurement is allowed up to three days to process depending on the commodity</a:t>
          </a:r>
          <a:endParaRPr lang="en-ZA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EF037F-6B10-4F2C-93B5-690863F56FD9}" type="parTrans" cxnId="{41DA7C52-3708-431A-B674-4AC7B7F60DD3}">
      <dgm:prSet/>
      <dgm:spPr/>
      <dgm:t>
        <a:bodyPr/>
        <a:lstStyle/>
        <a:p>
          <a:endParaRPr lang="en-ZA"/>
        </a:p>
      </dgm:t>
    </dgm:pt>
    <dgm:pt modelId="{247FBE3B-ED2E-43E7-B4CD-672FCA47F977}" type="sibTrans" cxnId="{41DA7C52-3708-431A-B674-4AC7B7F60DD3}">
      <dgm:prSet/>
      <dgm:spPr/>
      <dgm:t>
        <a:bodyPr/>
        <a:lstStyle/>
        <a:p>
          <a:endParaRPr lang="en-ZA"/>
        </a:p>
      </dgm:t>
    </dgm:pt>
    <dgm:pt modelId="{A2A0A957-0625-4AD7-985D-17831A131BEF}">
      <dgm:prSet phldrT="[Text]"/>
      <dgm:spPr/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Finally, an order is issued and sent to the Finance Manager for approval</a:t>
          </a:r>
          <a:endParaRPr lang="en-ZA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B8F1CA2-BC60-43CA-8AE6-3CB967648E75}" type="parTrans" cxnId="{192D6757-2637-4CE4-A844-A284EA52BC35}">
      <dgm:prSet/>
      <dgm:spPr/>
      <dgm:t>
        <a:bodyPr/>
        <a:lstStyle/>
        <a:p>
          <a:endParaRPr lang="en-ZA"/>
        </a:p>
      </dgm:t>
    </dgm:pt>
    <dgm:pt modelId="{DCF5149F-508A-44B2-805D-5A83F309BE3E}" type="sibTrans" cxnId="{192D6757-2637-4CE4-A844-A284EA52BC35}">
      <dgm:prSet/>
      <dgm:spPr/>
      <dgm:t>
        <a:bodyPr/>
        <a:lstStyle/>
        <a:p>
          <a:endParaRPr lang="en-ZA"/>
        </a:p>
      </dgm:t>
    </dgm:pt>
    <dgm:pt modelId="{B2B87158-0AE5-4CE7-8900-186DB4FB0E9C}">
      <dgm:prSet phldrT="[Text]"/>
      <dgm:spPr/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user takes the requisition to procurement to place the order</a:t>
          </a:r>
          <a:endParaRPr lang="en-ZA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964C0B-6FF0-421B-8283-F0E9811F7B35}" type="sibTrans" cxnId="{3A34BB2B-DB92-47D2-AE10-79DBD7583817}">
      <dgm:prSet/>
      <dgm:spPr/>
      <dgm:t>
        <a:bodyPr/>
        <a:lstStyle/>
        <a:p>
          <a:endParaRPr lang="en-ZA"/>
        </a:p>
      </dgm:t>
    </dgm:pt>
    <dgm:pt modelId="{7E16F3F0-A893-4FCA-AEF2-E9A7D57DC483}" type="parTrans" cxnId="{3A34BB2B-DB92-47D2-AE10-79DBD7583817}">
      <dgm:prSet/>
      <dgm:spPr/>
      <dgm:t>
        <a:bodyPr/>
        <a:lstStyle/>
        <a:p>
          <a:endParaRPr lang="en-ZA"/>
        </a:p>
      </dgm:t>
    </dgm:pt>
    <dgm:pt modelId="{BD57C6AB-9B16-45B8-96CE-DA7505E3EBBA}">
      <dgm:prSet/>
      <dgm:spPr/>
      <dgm:t>
        <a:bodyPr/>
        <a:lstStyle/>
        <a:p>
          <a:r>
            <a: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signed order is sent to the supplier, and goods get delivered when available</a:t>
          </a:r>
          <a:endParaRPr lang="en-ZA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5FDB84-1758-4B87-B2D0-3D32A8E8F539}" type="parTrans" cxnId="{E8206B17-BC1B-42CB-B0B8-C853D07DF1D3}">
      <dgm:prSet/>
      <dgm:spPr/>
      <dgm:t>
        <a:bodyPr/>
        <a:lstStyle/>
        <a:p>
          <a:endParaRPr lang="en-ZA"/>
        </a:p>
      </dgm:t>
    </dgm:pt>
    <dgm:pt modelId="{181864EA-E25A-49A0-A838-4F37CE5B1FDD}" type="sibTrans" cxnId="{E8206B17-BC1B-42CB-B0B8-C853D07DF1D3}">
      <dgm:prSet/>
      <dgm:spPr/>
      <dgm:t>
        <a:bodyPr/>
        <a:lstStyle/>
        <a:p>
          <a:endParaRPr lang="en-ZA"/>
        </a:p>
      </dgm:t>
    </dgm:pt>
    <dgm:pt modelId="{775CBBD6-6A97-444E-8CDD-7B39F4859C0F}" type="pres">
      <dgm:prSet presAssocID="{54CCC8F2-2AA3-4683-AF2E-85A47D5CF845}" presName="Name0" presStyleCnt="0">
        <dgm:presLayoutVars>
          <dgm:dir/>
          <dgm:resizeHandles val="exact"/>
        </dgm:presLayoutVars>
      </dgm:prSet>
      <dgm:spPr/>
    </dgm:pt>
    <dgm:pt modelId="{84F23E7D-C6D4-466F-A8DD-4B9EA3D85DCB}" type="pres">
      <dgm:prSet presAssocID="{05F02D54-5108-4F80-84D5-D15E5C1C4824}" presName="node" presStyleLbl="node1" presStyleIdx="0" presStyleCnt="6">
        <dgm:presLayoutVars>
          <dgm:bulletEnabled val="1"/>
        </dgm:presLayoutVars>
      </dgm:prSet>
      <dgm:spPr/>
    </dgm:pt>
    <dgm:pt modelId="{8BC601D8-8AF0-4DA3-ADBF-B1999B165166}" type="pres">
      <dgm:prSet presAssocID="{97DBC7E3-A8D2-42F3-9F2D-8931482F198C}" presName="sibTrans" presStyleLbl="sibTrans1D1" presStyleIdx="0" presStyleCnt="5"/>
      <dgm:spPr/>
    </dgm:pt>
    <dgm:pt modelId="{C0ED658B-31E3-4EC0-B2FD-D50BE87643B4}" type="pres">
      <dgm:prSet presAssocID="{97DBC7E3-A8D2-42F3-9F2D-8931482F198C}" presName="connectorText" presStyleLbl="sibTrans1D1" presStyleIdx="0" presStyleCnt="5"/>
      <dgm:spPr/>
    </dgm:pt>
    <dgm:pt modelId="{598F99BA-E538-4B79-8F89-1B478F32A666}" type="pres">
      <dgm:prSet presAssocID="{499B611F-C0DA-4691-9E95-82E24B55D15C}" presName="node" presStyleLbl="node1" presStyleIdx="1" presStyleCnt="6">
        <dgm:presLayoutVars>
          <dgm:bulletEnabled val="1"/>
        </dgm:presLayoutVars>
      </dgm:prSet>
      <dgm:spPr/>
    </dgm:pt>
    <dgm:pt modelId="{61B05FEF-A6BC-47CD-BF30-1B1FAFF7C37B}" type="pres">
      <dgm:prSet presAssocID="{D2FE8B8F-C7C9-4F75-9C96-C34131956F78}" presName="sibTrans" presStyleLbl="sibTrans1D1" presStyleIdx="1" presStyleCnt="5"/>
      <dgm:spPr/>
    </dgm:pt>
    <dgm:pt modelId="{456DB318-19A4-4134-8982-BAFE2CFE3324}" type="pres">
      <dgm:prSet presAssocID="{D2FE8B8F-C7C9-4F75-9C96-C34131956F78}" presName="connectorText" presStyleLbl="sibTrans1D1" presStyleIdx="1" presStyleCnt="5"/>
      <dgm:spPr/>
    </dgm:pt>
    <dgm:pt modelId="{8A90C4A8-54D2-4087-985B-AA6EA2790F13}" type="pres">
      <dgm:prSet presAssocID="{B2B87158-0AE5-4CE7-8900-186DB4FB0E9C}" presName="node" presStyleLbl="node1" presStyleIdx="2" presStyleCnt="6">
        <dgm:presLayoutVars>
          <dgm:bulletEnabled val="1"/>
        </dgm:presLayoutVars>
      </dgm:prSet>
      <dgm:spPr/>
    </dgm:pt>
    <dgm:pt modelId="{B3E43B60-6C0F-4AE8-AF78-87EEECAB6092}" type="pres">
      <dgm:prSet presAssocID="{B7964C0B-6FF0-421B-8283-F0E9811F7B35}" presName="sibTrans" presStyleLbl="sibTrans1D1" presStyleIdx="2" presStyleCnt="5"/>
      <dgm:spPr/>
    </dgm:pt>
    <dgm:pt modelId="{C636F85D-73A2-45F9-B582-5BEABA231379}" type="pres">
      <dgm:prSet presAssocID="{B7964C0B-6FF0-421B-8283-F0E9811F7B35}" presName="connectorText" presStyleLbl="sibTrans1D1" presStyleIdx="2" presStyleCnt="5"/>
      <dgm:spPr/>
    </dgm:pt>
    <dgm:pt modelId="{DEA30974-9AA8-4B46-9C0B-51D72E5867FE}" type="pres">
      <dgm:prSet presAssocID="{83B3F071-BFF2-4C78-8FD5-6372D7EACCDE}" presName="node" presStyleLbl="node1" presStyleIdx="3" presStyleCnt="6">
        <dgm:presLayoutVars>
          <dgm:bulletEnabled val="1"/>
        </dgm:presLayoutVars>
      </dgm:prSet>
      <dgm:spPr/>
    </dgm:pt>
    <dgm:pt modelId="{1A895498-D56B-43FF-B783-989128CBCEC0}" type="pres">
      <dgm:prSet presAssocID="{247FBE3B-ED2E-43E7-B4CD-672FCA47F977}" presName="sibTrans" presStyleLbl="sibTrans1D1" presStyleIdx="3" presStyleCnt="5"/>
      <dgm:spPr/>
    </dgm:pt>
    <dgm:pt modelId="{94B7D53A-DFA8-4A0F-B248-1B71F3070FF7}" type="pres">
      <dgm:prSet presAssocID="{247FBE3B-ED2E-43E7-B4CD-672FCA47F977}" presName="connectorText" presStyleLbl="sibTrans1D1" presStyleIdx="3" presStyleCnt="5"/>
      <dgm:spPr/>
    </dgm:pt>
    <dgm:pt modelId="{2E3CAB2B-B9FF-4915-9D66-9DBC3A12F096}" type="pres">
      <dgm:prSet presAssocID="{A2A0A957-0625-4AD7-985D-17831A131BEF}" presName="node" presStyleLbl="node1" presStyleIdx="4" presStyleCnt="6">
        <dgm:presLayoutVars>
          <dgm:bulletEnabled val="1"/>
        </dgm:presLayoutVars>
      </dgm:prSet>
      <dgm:spPr/>
    </dgm:pt>
    <dgm:pt modelId="{6D2B79B6-DAFF-45B9-B4AB-92449057284F}" type="pres">
      <dgm:prSet presAssocID="{DCF5149F-508A-44B2-805D-5A83F309BE3E}" presName="sibTrans" presStyleLbl="sibTrans1D1" presStyleIdx="4" presStyleCnt="5"/>
      <dgm:spPr/>
    </dgm:pt>
    <dgm:pt modelId="{40595202-6EA0-454B-8121-2CCABAB64770}" type="pres">
      <dgm:prSet presAssocID="{DCF5149F-508A-44B2-805D-5A83F309BE3E}" presName="connectorText" presStyleLbl="sibTrans1D1" presStyleIdx="4" presStyleCnt="5"/>
      <dgm:spPr/>
    </dgm:pt>
    <dgm:pt modelId="{1822938B-7478-4F17-8754-B6D875D3E89B}" type="pres">
      <dgm:prSet presAssocID="{BD57C6AB-9B16-45B8-96CE-DA7505E3EBBA}" presName="node" presStyleLbl="node1" presStyleIdx="5" presStyleCnt="6">
        <dgm:presLayoutVars>
          <dgm:bulletEnabled val="1"/>
        </dgm:presLayoutVars>
      </dgm:prSet>
      <dgm:spPr/>
    </dgm:pt>
  </dgm:ptLst>
  <dgm:cxnLst>
    <dgm:cxn modelId="{469FAB0C-A8E3-4B53-807B-11414FDB8A8E}" srcId="{54CCC8F2-2AA3-4683-AF2E-85A47D5CF845}" destId="{05F02D54-5108-4F80-84D5-D15E5C1C4824}" srcOrd="0" destOrd="0" parTransId="{5C638CA1-2007-4D19-99E7-4169D907CE88}" sibTransId="{97DBC7E3-A8D2-42F3-9F2D-8931482F198C}"/>
    <dgm:cxn modelId="{9DCD3A17-890E-4E9A-B5E0-CCA880937F0F}" type="presOf" srcId="{B7964C0B-6FF0-421B-8283-F0E9811F7B35}" destId="{C636F85D-73A2-45F9-B582-5BEABA231379}" srcOrd="1" destOrd="0" presId="urn:microsoft.com/office/officeart/2005/8/layout/bProcess3"/>
    <dgm:cxn modelId="{E8206B17-BC1B-42CB-B0B8-C853D07DF1D3}" srcId="{54CCC8F2-2AA3-4683-AF2E-85A47D5CF845}" destId="{BD57C6AB-9B16-45B8-96CE-DA7505E3EBBA}" srcOrd="5" destOrd="0" parTransId="{DA5FDB84-1758-4B87-B2D0-3D32A8E8F539}" sibTransId="{181864EA-E25A-49A0-A838-4F37CE5B1FDD}"/>
    <dgm:cxn modelId="{3A34BB2B-DB92-47D2-AE10-79DBD7583817}" srcId="{54CCC8F2-2AA3-4683-AF2E-85A47D5CF845}" destId="{B2B87158-0AE5-4CE7-8900-186DB4FB0E9C}" srcOrd="2" destOrd="0" parTransId="{7E16F3F0-A893-4FCA-AEF2-E9A7D57DC483}" sibTransId="{B7964C0B-6FF0-421B-8283-F0E9811F7B35}"/>
    <dgm:cxn modelId="{1150A12E-5EA1-41B2-BAC4-0EAC8ECD3D30}" type="presOf" srcId="{247FBE3B-ED2E-43E7-B4CD-672FCA47F977}" destId="{1A895498-D56B-43FF-B783-989128CBCEC0}" srcOrd="0" destOrd="0" presId="urn:microsoft.com/office/officeart/2005/8/layout/bProcess3"/>
    <dgm:cxn modelId="{EFF20032-DBCD-40A5-8D63-EEA456FAD641}" type="presOf" srcId="{A2A0A957-0625-4AD7-985D-17831A131BEF}" destId="{2E3CAB2B-B9FF-4915-9D66-9DBC3A12F096}" srcOrd="0" destOrd="0" presId="urn:microsoft.com/office/officeart/2005/8/layout/bProcess3"/>
    <dgm:cxn modelId="{E599885D-7A7A-41C5-9A28-ED56AE64E20C}" type="presOf" srcId="{54CCC8F2-2AA3-4683-AF2E-85A47D5CF845}" destId="{775CBBD6-6A97-444E-8CDD-7B39F4859C0F}" srcOrd="0" destOrd="0" presId="urn:microsoft.com/office/officeart/2005/8/layout/bProcess3"/>
    <dgm:cxn modelId="{3ACF364B-3608-411D-94E0-9EEF482B3B51}" type="presOf" srcId="{05F02D54-5108-4F80-84D5-D15E5C1C4824}" destId="{84F23E7D-C6D4-466F-A8DD-4B9EA3D85DCB}" srcOrd="0" destOrd="0" presId="urn:microsoft.com/office/officeart/2005/8/layout/bProcess3"/>
    <dgm:cxn modelId="{41DA7C52-3708-431A-B674-4AC7B7F60DD3}" srcId="{54CCC8F2-2AA3-4683-AF2E-85A47D5CF845}" destId="{83B3F071-BFF2-4C78-8FD5-6372D7EACCDE}" srcOrd="3" destOrd="0" parTransId="{B6EF037F-6B10-4F2C-93B5-690863F56FD9}" sibTransId="{247FBE3B-ED2E-43E7-B4CD-672FCA47F977}"/>
    <dgm:cxn modelId="{C9C3CA54-78EF-4BE2-A538-D7CB703C4D7E}" type="presOf" srcId="{97DBC7E3-A8D2-42F3-9F2D-8931482F198C}" destId="{8BC601D8-8AF0-4DA3-ADBF-B1999B165166}" srcOrd="0" destOrd="0" presId="urn:microsoft.com/office/officeart/2005/8/layout/bProcess3"/>
    <dgm:cxn modelId="{192D6757-2637-4CE4-A844-A284EA52BC35}" srcId="{54CCC8F2-2AA3-4683-AF2E-85A47D5CF845}" destId="{A2A0A957-0625-4AD7-985D-17831A131BEF}" srcOrd="4" destOrd="0" parTransId="{1B8F1CA2-BC60-43CA-8AE6-3CB967648E75}" sibTransId="{DCF5149F-508A-44B2-805D-5A83F309BE3E}"/>
    <dgm:cxn modelId="{8382CF58-021A-413E-9E41-1A8621C98D80}" type="presOf" srcId="{DCF5149F-508A-44B2-805D-5A83F309BE3E}" destId="{6D2B79B6-DAFF-45B9-B4AB-92449057284F}" srcOrd="0" destOrd="0" presId="urn:microsoft.com/office/officeart/2005/8/layout/bProcess3"/>
    <dgm:cxn modelId="{D3F35CA8-3C4E-4135-AC20-22B612B44B82}" type="presOf" srcId="{D2FE8B8F-C7C9-4F75-9C96-C34131956F78}" destId="{61B05FEF-A6BC-47CD-BF30-1B1FAFF7C37B}" srcOrd="0" destOrd="0" presId="urn:microsoft.com/office/officeart/2005/8/layout/bProcess3"/>
    <dgm:cxn modelId="{E61714AC-340D-4645-A475-5835D701B1DA}" type="presOf" srcId="{247FBE3B-ED2E-43E7-B4CD-672FCA47F977}" destId="{94B7D53A-DFA8-4A0F-B248-1B71F3070FF7}" srcOrd="1" destOrd="0" presId="urn:microsoft.com/office/officeart/2005/8/layout/bProcess3"/>
    <dgm:cxn modelId="{D6D1A6B0-E9EB-461A-8873-4C89FE675CA0}" type="presOf" srcId="{97DBC7E3-A8D2-42F3-9F2D-8931482F198C}" destId="{C0ED658B-31E3-4EC0-B2FD-D50BE87643B4}" srcOrd="1" destOrd="0" presId="urn:microsoft.com/office/officeart/2005/8/layout/bProcess3"/>
    <dgm:cxn modelId="{A580C7B6-D6D1-4C6D-820D-7E8AB43432EE}" type="presOf" srcId="{DCF5149F-508A-44B2-805D-5A83F309BE3E}" destId="{40595202-6EA0-454B-8121-2CCABAB64770}" srcOrd="1" destOrd="0" presId="urn:microsoft.com/office/officeart/2005/8/layout/bProcess3"/>
    <dgm:cxn modelId="{A27EC0BB-0E6A-4A8F-A6ED-1E3E147841F6}" type="presOf" srcId="{D2FE8B8F-C7C9-4F75-9C96-C34131956F78}" destId="{456DB318-19A4-4134-8982-BAFE2CFE3324}" srcOrd="1" destOrd="0" presId="urn:microsoft.com/office/officeart/2005/8/layout/bProcess3"/>
    <dgm:cxn modelId="{E153EABB-2172-476D-B443-7EE3B63DE6C1}" type="presOf" srcId="{83B3F071-BFF2-4C78-8FD5-6372D7EACCDE}" destId="{DEA30974-9AA8-4B46-9C0B-51D72E5867FE}" srcOrd="0" destOrd="0" presId="urn:microsoft.com/office/officeart/2005/8/layout/bProcess3"/>
    <dgm:cxn modelId="{DA8DCBBD-A2C8-44A6-85E5-DBF8BA46F50B}" srcId="{54CCC8F2-2AA3-4683-AF2E-85A47D5CF845}" destId="{499B611F-C0DA-4691-9E95-82E24B55D15C}" srcOrd="1" destOrd="0" parTransId="{8F455B23-0A18-458D-A6BF-1F4EF201AC91}" sibTransId="{D2FE8B8F-C7C9-4F75-9C96-C34131956F78}"/>
    <dgm:cxn modelId="{D2A8F7C8-2CA5-42D8-9D8D-E8216023295B}" type="presOf" srcId="{B2B87158-0AE5-4CE7-8900-186DB4FB0E9C}" destId="{8A90C4A8-54D2-4087-985B-AA6EA2790F13}" srcOrd="0" destOrd="0" presId="urn:microsoft.com/office/officeart/2005/8/layout/bProcess3"/>
    <dgm:cxn modelId="{F937ACD9-4C87-41E9-A23B-9AAF2E130543}" type="presOf" srcId="{499B611F-C0DA-4691-9E95-82E24B55D15C}" destId="{598F99BA-E538-4B79-8F89-1B478F32A666}" srcOrd="0" destOrd="0" presId="urn:microsoft.com/office/officeart/2005/8/layout/bProcess3"/>
    <dgm:cxn modelId="{CF3638F2-B2F0-4040-B275-731E5583C2A2}" type="presOf" srcId="{B7964C0B-6FF0-421B-8283-F0E9811F7B35}" destId="{B3E43B60-6C0F-4AE8-AF78-87EEECAB6092}" srcOrd="0" destOrd="0" presId="urn:microsoft.com/office/officeart/2005/8/layout/bProcess3"/>
    <dgm:cxn modelId="{852635F8-CEEF-4675-A0F1-BC9F406C20BA}" type="presOf" srcId="{BD57C6AB-9B16-45B8-96CE-DA7505E3EBBA}" destId="{1822938B-7478-4F17-8754-B6D875D3E89B}" srcOrd="0" destOrd="0" presId="urn:microsoft.com/office/officeart/2005/8/layout/bProcess3"/>
    <dgm:cxn modelId="{58C8D5C7-431D-464E-973C-5F892D091AA2}" type="presParOf" srcId="{775CBBD6-6A97-444E-8CDD-7B39F4859C0F}" destId="{84F23E7D-C6D4-466F-A8DD-4B9EA3D85DCB}" srcOrd="0" destOrd="0" presId="urn:microsoft.com/office/officeart/2005/8/layout/bProcess3"/>
    <dgm:cxn modelId="{54724C03-43FD-4335-BB52-537F1A0BAD66}" type="presParOf" srcId="{775CBBD6-6A97-444E-8CDD-7B39F4859C0F}" destId="{8BC601D8-8AF0-4DA3-ADBF-B1999B165166}" srcOrd="1" destOrd="0" presId="urn:microsoft.com/office/officeart/2005/8/layout/bProcess3"/>
    <dgm:cxn modelId="{E5F7DEC4-E26B-4B07-AE23-010F9099A16D}" type="presParOf" srcId="{8BC601D8-8AF0-4DA3-ADBF-B1999B165166}" destId="{C0ED658B-31E3-4EC0-B2FD-D50BE87643B4}" srcOrd="0" destOrd="0" presId="urn:microsoft.com/office/officeart/2005/8/layout/bProcess3"/>
    <dgm:cxn modelId="{E90808E5-8F4E-4BD3-955E-8180A9E66B28}" type="presParOf" srcId="{775CBBD6-6A97-444E-8CDD-7B39F4859C0F}" destId="{598F99BA-E538-4B79-8F89-1B478F32A666}" srcOrd="2" destOrd="0" presId="urn:microsoft.com/office/officeart/2005/8/layout/bProcess3"/>
    <dgm:cxn modelId="{CB0284EA-7805-4504-9DDA-09572F504A92}" type="presParOf" srcId="{775CBBD6-6A97-444E-8CDD-7B39F4859C0F}" destId="{61B05FEF-A6BC-47CD-BF30-1B1FAFF7C37B}" srcOrd="3" destOrd="0" presId="urn:microsoft.com/office/officeart/2005/8/layout/bProcess3"/>
    <dgm:cxn modelId="{80728069-F27B-40E5-90C7-2B9E4B72B36E}" type="presParOf" srcId="{61B05FEF-A6BC-47CD-BF30-1B1FAFF7C37B}" destId="{456DB318-19A4-4134-8982-BAFE2CFE3324}" srcOrd="0" destOrd="0" presId="urn:microsoft.com/office/officeart/2005/8/layout/bProcess3"/>
    <dgm:cxn modelId="{531B879A-1ACB-4971-A1E9-5C8F8C811938}" type="presParOf" srcId="{775CBBD6-6A97-444E-8CDD-7B39F4859C0F}" destId="{8A90C4A8-54D2-4087-985B-AA6EA2790F13}" srcOrd="4" destOrd="0" presId="urn:microsoft.com/office/officeart/2005/8/layout/bProcess3"/>
    <dgm:cxn modelId="{33AB1AF8-0CA6-48AA-8719-443047877A7B}" type="presParOf" srcId="{775CBBD6-6A97-444E-8CDD-7B39F4859C0F}" destId="{B3E43B60-6C0F-4AE8-AF78-87EEECAB6092}" srcOrd="5" destOrd="0" presId="urn:microsoft.com/office/officeart/2005/8/layout/bProcess3"/>
    <dgm:cxn modelId="{49BEBF60-1374-461E-B148-1BDF8CB6ADFC}" type="presParOf" srcId="{B3E43B60-6C0F-4AE8-AF78-87EEECAB6092}" destId="{C636F85D-73A2-45F9-B582-5BEABA231379}" srcOrd="0" destOrd="0" presId="urn:microsoft.com/office/officeart/2005/8/layout/bProcess3"/>
    <dgm:cxn modelId="{DFE99463-B376-4C07-920F-1BDEF2E6FC03}" type="presParOf" srcId="{775CBBD6-6A97-444E-8CDD-7B39F4859C0F}" destId="{DEA30974-9AA8-4B46-9C0B-51D72E5867FE}" srcOrd="6" destOrd="0" presId="urn:microsoft.com/office/officeart/2005/8/layout/bProcess3"/>
    <dgm:cxn modelId="{1AA63052-A08E-4317-97CC-0AE66412D742}" type="presParOf" srcId="{775CBBD6-6A97-444E-8CDD-7B39F4859C0F}" destId="{1A895498-D56B-43FF-B783-989128CBCEC0}" srcOrd="7" destOrd="0" presId="urn:microsoft.com/office/officeart/2005/8/layout/bProcess3"/>
    <dgm:cxn modelId="{A7F57F6F-5CEF-4D53-9A98-867373E8B880}" type="presParOf" srcId="{1A895498-D56B-43FF-B783-989128CBCEC0}" destId="{94B7D53A-DFA8-4A0F-B248-1B71F3070FF7}" srcOrd="0" destOrd="0" presId="urn:microsoft.com/office/officeart/2005/8/layout/bProcess3"/>
    <dgm:cxn modelId="{D2046CD5-1803-46F7-B362-FB52AF2D19DE}" type="presParOf" srcId="{775CBBD6-6A97-444E-8CDD-7B39F4859C0F}" destId="{2E3CAB2B-B9FF-4915-9D66-9DBC3A12F096}" srcOrd="8" destOrd="0" presId="urn:microsoft.com/office/officeart/2005/8/layout/bProcess3"/>
    <dgm:cxn modelId="{46DFEB34-5438-40F2-A97E-DD502BA87A92}" type="presParOf" srcId="{775CBBD6-6A97-444E-8CDD-7B39F4859C0F}" destId="{6D2B79B6-DAFF-45B9-B4AB-92449057284F}" srcOrd="9" destOrd="0" presId="urn:microsoft.com/office/officeart/2005/8/layout/bProcess3"/>
    <dgm:cxn modelId="{65EABE58-4778-4C5A-B299-E9C26387EC99}" type="presParOf" srcId="{6D2B79B6-DAFF-45B9-B4AB-92449057284F}" destId="{40595202-6EA0-454B-8121-2CCABAB64770}" srcOrd="0" destOrd="0" presId="urn:microsoft.com/office/officeart/2005/8/layout/bProcess3"/>
    <dgm:cxn modelId="{DFBF2D1B-383E-492C-9043-F7F66558C351}" type="presParOf" srcId="{775CBBD6-6A97-444E-8CDD-7B39F4859C0F}" destId="{1822938B-7478-4F17-8754-B6D875D3E89B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59BC2C-EA8A-463E-A1BD-E59FD816C1C3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ZA"/>
        </a:p>
      </dgm:t>
    </dgm:pt>
    <dgm:pt modelId="{E767730A-69DB-48BD-A774-AB6310AEAEC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>
              <a:solidFill>
                <a:schemeClr val="bg1"/>
              </a:solidFill>
            </a:rPr>
            <a:t>Requestor creates and submit requisition</a:t>
          </a:r>
          <a:endParaRPr lang="en-ZA" dirty="0">
            <a:solidFill>
              <a:schemeClr val="bg1"/>
            </a:solidFill>
          </a:endParaRPr>
        </a:p>
      </dgm:t>
    </dgm:pt>
    <dgm:pt modelId="{AC3E00D8-E283-47B3-8317-372DF94303EC}" type="parTrans" cxnId="{799AF4FC-1623-4912-8142-13317419D589}">
      <dgm:prSet/>
      <dgm:spPr/>
      <dgm:t>
        <a:bodyPr/>
        <a:lstStyle/>
        <a:p>
          <a:endParaRPr lang="en-ZA"/>
        </a:p>
      </dgm:t>
    </dgm:pt>
    <dgm:pt modelId="{8D3B886B-7B93-436D-826D-D99D1F447723}" type="sibTrans" cxnId="{799AF4FC-1623-4912-8142-13317419D589}">
      <dgm:prSet/>
      <dgm:spPr/>
      <dgm:t>
        <a:bodyPr/>
        <a:lstStyle/>
        <a:p>
          <a:endParaRPr lang="en-ZA"/>
        </a:p>
      </dgm:t>
    </dgm:pt>
    <dgm:pt modelId="{8722DD47-542B-4978-9A81-951F6A11B6FF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Budget Vets the requisition</a:t>
          </a:r>
          <a:endParaRPr lang="en-ZA" dirty="0">
            <a:solidFill>
              <a:schemeClr val="bg1"/>
            </a:solidFill>
          </a:endParaRPr>
        </a:p>
      </dgm:t>
    </dgm:pt>
    <dgm:pt modelId="{844747C3-E72C-4199-B1DE-5755ED3084F0}" type="parTrans" cxnId="{2334E0C9-DD3B-4B95-A2C3-C641FDCA6B72}">
      <dgm:prSet/>
      <dgm:spPr/>
      <dgm:t>
        <a:bodyPr/>
        <a:lstStyle/>
        <a:p>
          <a:endParaRPr lang="en-ZA"/>
        </a:p>
      </dgm:t>
    </dgm:pt>
    <dgm:pt modelId="{2878CC2B-807E-4464-9C75-2F362ACF75B9}" type="sibTrans" cxnId="{2334E0C9-DD3B-4B95-A2C3-C641FDCA6B72}">
      <dgm:prSet/>
      <dgm:spPr/>
      <dgm:t>
        <a:bodyPr/>
        <a:lstStyle/>
        <a:p>
          <a:endParaRPr lang="en-ZA"/>
        </a:p>
      </dgm:t>
    </dgm:pt>
    <dgm:pt modelId="{C88723E7-7299-4418-9678-158A53D56363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Manager Approves</a:t>
          </a:r>
          <a:endParaRPr lang="en-ZA" dirty="0">
            <a:solidFill>
              <a:schemeClr val="bg1"/>
            </a:solidFill>
          </a:endParaRPr>
        </a:p>
      </dgm:t>
    </dgm:pt>
    <dgm:pt modelId="{71318D47-671A-4608-BCF7-5FA74C623B1C}" type="parTrans" cxnId="{D8764BE7-C48D-40DC-AB38-D44F6F122DE7}">
      <dgm:prSet/>
      <dgm:spPr/>
      <dgm:t>
        <a:bodyPr/>
        <a:lstStyle/>
        <a:p>
          <a:endParaRPr lang="en-ZA"/>
        </a:p>
      </dgm:t>
    </dgm:pt>
    <dgm:pt modelId="{8742A93A-6818-489E-9D95-CAC7F80F7E92}" type="sibTrans" cxnId="{D8764BE7-C48D-40DC-AB38-D44F6F122DE7}">
      <dgm:prSet/>
      <dgm:spPr/>
      <dgm:t>
        <a:bodyPr/>
        <a:lstStyle/>
        <a:p>
          <a:endParaRPr lang="en-ZA"/>
        </a:p>
      </dgm:t>
    </dgm:pt>
    <dgm:pt modelId="{E32EB3DA-5CC2-457E-B6F6-0C4C91285FE8}">
      <dgm:prSet phldrT="[Text]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Buyer issues approved order</a:t>
          </a:r>
          <a:endParaRPr lang="en-ZA" dirty="0">
            <a:solidFill>
              <a:schemeClr val="bg1"/>
            </a:solidFill>
          </a:endParaRPr>
        </a:p>
      </dgm:t>
    </dgm:pt>
    <dgm:pt modelId="{75E92C77-ABB9-43BF-9BDC-8E342239FD96}" type="parTrans" cxnId="{15BBBFD7-1A1C-4996-B65E-503FD23AB409}">
      <dgm:prSet/>
      <dgm:spPr/>
      <dgm:t>
        <a:bodyPr/>
        <a:lstStyle/>
        <a:p>
          <a:endParaRPr lang="en-ZA"/>
        </a:p>
      </dgm:t>
    </dgm:pt>
    <dgm:pt modelId="{228AD301-FDCE-4C8D-91BC-A862DFAA8C69}" type="sibTrans" cxnId="{15BBBFD7-1A1C-4996-B65E-503FD23AB409}">
      <dgm:prSet/>
      <dgm:spPr/>
      <dgm:t>
        <a:bodyPr/>
        <a:lstStyle/>
        <a:p>
          <a:endParaRPr lang="en-ZA"/>
        </a:p>
      </dgm:t>
    </dgm:pt>
    <dgm:pt modelId="{C021EBB8-24AD-497A-B223-CEB16DF637EB}">
      <dgm:prSet phldrT="[Text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dirty="0"/>
            <a:t>Goods/ services are received </a:t>
          </a:r>
          <a:r>
            <a:rPr lang="en-US" dirty="0">
              <a:sym typeface="Wingdings" panose="05000000000000000000" pitchFamily="2" charset="2"/>
            </a:rPr>
            <a:t></a:t>
          </a:r>
          <a:endParaRPr lang="en-ZA" dirty="0"/>
        </a:p>
      </dgm:t>
    </dgm:pt>
    <dgm:pt modelId="{0BD7AD59-1C91-472E-84B7-F4D9C1DBE137}" type="parTrans" cxnId="{DB023999-F7F2-4853-A503-8B697C940C3B}">
      <dgm:prSet/>
      <dgm:spPr/>
      <dgm:t>
        <a:bodyPr/>
        <a:lstStyle/>
        <a:p>
          <a:endParaRPr lang="en-ZA"/>
        </a:p>
      </dgm:t>
    </dgm:pt>
    <dgm:pt modelId="{EA3F13FB-6E87-4422-99EE-47939B9ED972}" type="sibTrans" cxnId="{DB023999-F7F2-4853-A503-8B697C940C3B}">
      <dgm:prSet/>
      <dgm:spPr/>
      <dgm:t>
        <a:bodyPr/>
        <a:lstStyle/>
        <a:p>
          <a:endParaRPr lang="en-ZA"/>
        </a:p>
      </dgm:t>
    </dgm:pt>
    <dgm:pt modelId="{371FC12C-3C95-4DE5-9D08-02DDB0DF3CE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Routed to the selected Buyer</a:t>
          </a:r>
        </a:p>
      </dgm:t>
    </dgm:pt>
    <dgm:pt modelId="{27BCB410-3AFC-43F3-97FF-7094C6B4C882}" type="parTrans" cxnId="{ADDB9898-1C04-414B-8764-441B9E5FE7CE}">
      <dgm:prSet/>
      <dgm:spPr/>
      <dgm:t>
        <a:bodyPr/>
        <a:lstStyle/>
        <a:p>
          <a:endParaRPr lang="en-ZA"/>
        </a:p>
      </dgm:t>
    </dgm:pt>
    <dgm:pt modelId="{F3ECA9CE-A009-4022-AF79-B4714524A756}" type="sibTrans" cxnId="{ADDB9898-1C04-414B-8764-441B9E5FE7CE}">
      <dgm:prSet/>
      <dgm:spPr/>
      <dgm:t>
        <a:bodyPr/>
        <a:lstStyle/>
        <a:p>
          <a:endParaRPr lang="en-ZA"/>
        </a:p>
      </dgm:t>
    </dgm:pt>
    <dgm:pt modelId="{316AEDA8-91F8-4FE0-B426-7F75871894E1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ZA" dirty="0">
              <a:solidFill>
                <a:schemeClr val="bg1"/>
              </a:solidFill>
            </a:rPr>
            <a:t>Buyer sources quotations</a:t>
          </a:r>
        </a:p>
      </dgm:t>
    </dgm:pt>
    <dgm:pt modelId="{56878FD5-DED4-48CD-8EB9-438C19752E1B}" type="parTrans" cxnId="{EBCBD0B8-1FFE-4869-AFDF-22C07A28A204}">
      <dgm:prSet/>
      <dgm:spPr/>
      <dgm:t>
        <a:bodyPr/>
        <a:lstStyle/>
        <a:p>
          <a:endParaRPr lang="en-ZA"/>
        </a:p>
      </dgm:t>
    </dgm:pt>
    <dgm:pt modelId="{8C37A33D-5DA1-4532-A80F-EEB338CDC932}" type="sibTrans" cxnId="{EBCBD0B8-1FFE-4869-AFDF-22C07A28A204}">
      <dgm:prSet/>
      <dgm:spPr/>
      <dgm:t>
        <a:bodyPr/>
        <a:lstStyle/>
        <a:p>
          <a:endParaRPr lang="en-ZA"/>
        </a:p>
      </dgm:t>
    </dgm:pt>
    <dgm:pt modelId="{9EE65708-1F45-42AE-8247-C78F8AA5FA95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Quotation are added to the requisition</a:t>
          </a:r>
          <a:endParaRPr lang="en-ZA" dirty="0">
            <a:solidFill>
              <a:schemeClr val="bg1"/>
            </a:solidFill>
          </a:endParaRPr>
        </a:p>
      </dgm:t>
    </dgm:pt>
    <dgm:pt modelId="{C3C48D46-68DE-4BBE-83A4-0979A5F93C7B}" type="parTrans" cxnId="{4090C6DF-26BE-4FEA-BE24-A0FCDA06BD2A}">
      <dgm:prSet/>
      <dgm:spPr/>
      <dgm:t>
        <a:bodyPr/>
        <a:lstStyle/>
        <a:p>
          <a:endParaRPr lang="en-ZA"/>
        </a:p>
      </dgm:t>
    </dgm:pt>
    <dgm:pt modelId="{9275872E-471D-4D6E-8C3D-BFB87613FC69}" type="sibTrans" cxnId="{4090C6DF-26BE-4FEA-BE24-A0FCDA06BD2A}">
      <dgm:prSet/>
      <dgm:spPr/>
      <dgm:t>
        <a:bodyPr/>
        <a:lstStyle/>
        <a:p>
          <a:endParaRPr lang="en-ZA"/>
        </a:p>
      </dgm:t>
    </dgm:pt>
    <dgm:pt modelId="{C1192F48-661E-4DB3-B010-91BE3EE88185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Buyer completes maintenance of requisition</a:t>
          </a:r>
          <a:endParaRPr lang="en-ZA" dirty="0">
            <a:solidFill>
              <a:schemeClr val="bg1"/>
            </a:solidFill>
          </a:endParaRPr>
        </a:p>
      </dgm:t>
    </dgm:pt>
    <dgm:pt modelId="{B8D20729-0B18-4595-827E-5E15FC78068F}" type="parTrans" cxnId="{427BBC31-D20C-4452-BB56-2FED074B7816}">
      <dgm:prSet/>
      <dgm:spPr/>
      <dgm:t>
        <a:bodyPr/>
        <a:lstStyle/>
        <a:p>
          <a:endParaRPr lang="en-ZA"/>
        </a:p>
      </dgm:t>
    </dgm:pt>
    <dgm:pt modelId="{962D72B5-FAFF-4725-BF2F-F7B05C6A7B1C}" type="sibTrans" cxnId="{427BBC31-D20C-4452-BB56-2FED074B7816}">
      <dgm:prSet/>
      <dgm:spPr/>
      <dgm:t>
        <a:bodyPr/>
        <a:lstStyle/>
        <a:p>
          <a:endParaRPr lang="en-ZA"/>
        </a:p>
      </dgm:t>
    </dgm:pt>
    <dgm:pt modelId="{FC1B20A1-EAA9-431E-BCD8-F9E725F03582}" type="pres">
      <dgm:prSet presAssocID="{7559BC2C-EA8A-463E-A1BD-E59FD816C1C3}" presName="diagram" presStyleCnt="0">
        <dgm:presLayoutVars>
          <dgm:dir/>
          <dgm:resizeHandles val="exact"/>
        </dgm:presLayoutVars>
      </dgm:prSet>
      <dgm:spPr/>
    </dgm:pt>
    <dgm:pt modelId="{4F706409-45B1-4DFF-87D8-E604A33FC401}" type="pres">
      <dgm:prSet presAssocID="{E767730A-69DB-48BD-A774-AB6310AEAECB}" presName="node" presStyleLbl="node1" presStyleIdx="0" presStyleCnt="9">
        <dgm:presLayoutVars>
          <dgm:bulletEnabled val="1"/>
        </dgm:presLayoutVars>
      </dgm:prSet>
      <dgm:spPr/>
    </dgm:pt>
    <dgm:pt modelId="{BEE5818E-3826-47B3-AEFF-1988015173E5}" type="pres">
      <dgm:prSet presAssocID="{8D3B886B-7B93-436D-826D-D99D1F447723}" presName="sibTrans" presStyleLbl="sibTrans2D1" presStyleIdx="0" presStyleCnt="8"/>
      <dgm:spPr/>
    </dgm:pt>
    <dgm:pt modelId="{543D807B-2BFD-4EA8-923C-BDADBD4282E3}" type="pres">
      <dgm:prSet presAssocID="{8D3B886B-7B93-436D-826D-D99D1F447723}" presName="connectorText" presStyleLbl="sibTrans2D1" presStyleIdx="0" presStyleCnt="8"/>
      <dgm:spPr/>
    </dgm:pt>
    <dgm:pt modelId="{8EA940F5-251D-4F55-BE22-2A20BD8DB92C}" type="pres">
      <dgm:prSet presAssocID="{371FC12C-3C95-4DE5-9D08-02DDB0DF3CE3}" presName="node" presStyleLbl="node1" presStyleIdx="1" presStyleCnt="9">
        <dgm:presLayoutVars>
          <dgm:bulletEnabled val="1"/>
        </dgm:presLayoutVars>
      </dgm:prSet>
      <dgm:spPr/>
    </dgm:pt>
    <dgm:pt modelId="{593B657B-55F7-4C0D-BAA3-5E9444C75C7B}" type="pres">
      <dgm:prSet presAssocID="{F3ECA9CE-A009-4022-AF79-B4714524A756}" presName="sibTrans" presStyleLbl="sibTrans2D1" presStyleIdx="1" presStyleCnt="8"/>
      <dgm:spPr/>
    </dgm:pt>
    <dgm:pt modelId="{DE438D01-CD98-40D8-ACB3-E84C85AF2CFC}" type="pres">
      <dgm:prSet presAssocID="{F3ECA9CE-A009-4022-AF79-B4714524A756}" presName="connectorText" presStyleLbl="sibTrans2D1" presStyleIdx="1" presStyleCnt="8"/>
      <dgm:spPr/>
    </dgm:pt>
    <dgm:pt modelId="{0B1DB378-532B-49CB-A3EE-AB47E8E38157}" type="pres">
      <dgm:prSet presAssocID="{316AEDA8-91F8-4FE0-B426-7F75871894E1}" presName="node" presStyleLbl="node1" presStyleIdx="2" presStyleCnt="9">
        <dgm:presLayoutVars>
          <dgm:bulletEnabled val="1"/>
        </dgm:presLayoutVars>
      </dgm:prSet>
      <dgm:spPr/>
    </dgm:pt>
    <dgm:pt modelId="{351C5385-4E8C-494E-999D-D0EF8CD71EAC}" type="pres">
      <dgm:prSet presAssocID="{8C37A33D-5DA1-4532-A80F-EEB338CDC932}" presName="sibTrans" presStyleLbl="sibTrans2D1" presStyleIdx="2" presStyleCnt="8"/>
      <dgm:spPr/>
    </dgm:pt>
    <dgm:pt modelId="{C2226F8C-6393-4F04-9109-E7888F176BFB}" type="pres">
      <dgm:prSet presAssocID="{8C37A33D-5DA1-4532-A80F-EEB338CDC932}" presName="connectorText" presStyleLbl="sibTrans2D1" presStyleIdx="2" presStyleCnt="8"/>
      <dgm:spPr/>
    </dgm:pt>
    <dgm:pt modelId="{4F83FF2F-FA6E-41E8-869D-3E14450B401D}" type="pres">
      <dgm:prSet presAssocID="{9EE65708-1F45-42AE-8247-C78F8AA5FA95}" presName="node" presStyleLbl="node1" presStyleIdx="3" presStyleCnt="9">
        <dgm:presLayoutVars>
          <dgm:bulletEnabled val="1"/>
        </dgm:presLayoutVars>
      </dgm:prSet>
      <dgm:spPr/>
    </dgm:pt>
    <dgm:pt modelId="{868C63D2-941F-4941-B0EC-832109937ED0}" type="pres">
      <dgm:prSet presAssocID="{9275872E-471D-4D6E-8C3D-BFB87613FC69}" presName="sibTrans" presStyleLbl="sibTrans2D1" presStyleIdx="3" presStyleCnt="8"/>
      <dgm:spPr/>
    </dgm:pt>
    <dgm:pt modelId="{6AD166C2-0127-4D58-ACD9-2BB3BB878DFB}" type="pres">
      <dgm:prSet presAssocID="{9275872E-471D-4D6E-8C3D-BFB87613FC69}" presName="connectorText" presStyleLbl="sibTrans2D1" presStyleIdx="3" presStyleCnt="8"/>
      <dgm:spPr/>
    </dgm:pt>
    <dgm:pt modelId="{FCDB9A30-5AED-4B61-8749-31BF8A3B3F6D}" type="pres">
      <dgm:prSet presAssocID="{C1192F48-661E-4DB3-B010-91BE3EE88185}" presName="node" presStyleLbl="node1" presStyleIdx="4" presStyleCnt="9">
        <dgm:presLayoutVars>
          <dgm:bulletEnabled val="1"/>
        </dgm:presLayoutVars>
      </dgm:prSet>
      <dgm:spPr/>
    </dgm:pt>
    <dgm:pt modelId="{268E4AB0-7B93-4B6D-9161-44C2421D2B52}" type="pres">
      <dgm:prSet presAssocID="{962D72B5-FAFF-4725-BF2F-F7B05C6A7B1C}" presName="sibTrans" presStyleLbl="sibTrans2D1" presStyleIdx="4" presStyleCnt="8"/>
      <dgm:spPr/>
    </dgm:pt>
    <dgm:pt modelId="{7A20FB12-3812-48B8-B134-821C154421E5}" type="pres">
      <dgm:prSet presAssocID="{962D72B5-FAFF-4725-BF2F-F7B05C6A7B1C}" presName="connectorText" presStyleLbl="sibTrans2D1" presStyleIdx="4" presStyleCnt="8"/>
      <dgm:spPr/>
    </dgm:pt>
    <dgm:pt modelId="{06CFA445-D63E-465A-86DC-43C4BF35608D}" type="pres">
      <dgm:prSet presAssocID="{8722DD47-542B-4978-9A81-951F6A11B6FF}" presName="node" presStyleLbl="node1" presStyleIdx="5" presStyleCnt="9">
        <dgm:presLayoutVars>
          <dgm:bulletEnabled val="1"/>
        </dgm:presLayoutVars>
      </dgm:prSet>
      <dgm:spPr/>
    </dgm:pt>
    <dgm:pt modelId="{5D058A07-F9C3-4751-AA1A-A97F59456254}" type="pres">
      <dgm:prSet presAssocID="{2878CC2B-807E-4464-9C75-2F362ACF75B9}" presName="sibTrans" presStyleLbl="sibTrans2D1" presStyleIdx="5" presStyleCnt="8"/>
      <dgm:spPr/>
    </dgm:pt>
    <dgm:pt modelId="{B3959F52-F0FD-4CC1-BA15-85D479ABC212}" type="pres">
      <dgm:prSet presAssocID="{2878CC2B-807E-4464-9C75-2F362ACF75B9}" presName="connectorText" presStyleLbl="sibTrans2D1" presStyleIdx="5" presStyleCnt="8"/>
      <dgm:spPr/>
    </dgm:pt>
    <dgm:pt modelId="{F70C5CF6-DB42-4002-851D-849CB35DD2A5}" type="pres">
      <dgm:prSet presAssocID="{C88723E7-7299-4418-9678-158A53D56363}" presName="node" presStyleLbl="node1" presStyleIdx="6" presStyleCnt="9">
        <dgm:presLayoutVars>
          <dgm:bulletEnabled val="1"/>
        </dgm:presLayoutVars>
      </dgm:prSet>
      <dgm:spPr/>
    </dgm:pt>
    <dgm:pt modelId="{72296294-F89F-40D4-9581-F24801581C17}" type="pres">
      <dgm:prSet presAssocID="{8742A93A-6818-489E-9D95-CAC7F80F7E92}" presName="sibTrans" presStyleLbl="sibTrans2D1" presStyleIdx="6" presStyleCnt="8"/>
      <dgm:spPr/>
    </dgm:pt>
    <dgm:pt modelId="{FE6E2E71-FD4C-4261-B440-4B34380A13BE}" type="pres">
      <dgm:prSet presAssocID="{8742A93A-6818-489E-9D95-CAC7F80F7E92}" presName="connectorText" presStyleLbl="sibTrans2D1" presStyleIdx="6" presStyleCnt="8"/>
      <dgm:spPr/>
    </dgm:pt>
    <dgm:pt modelId="{24A30C5A-77CA-405A-A6BD-FD5CA1606D6B}" type="pres">
      <dgm:prSet presAssocID="{E32EB3DA-5CC2-457E-B6F6-0C4C91285FE8}" presName="node" presStyleLbl="node1" presStyleIdx="7" presStyleCnt="9">
        <dgm:presLayoutVars>
          <dgm:bulletEnabled val="1"/>
        </dgm:presLayoutVars>
      </dgm:prSet>
      <dgm:spPr/>
    </dgm:pt>
    <dgm:pt modelId="{C5752E8E-0C0A-4551-8309-95CCE2043A20}" type="pres">
      <dgm:prSet presAssocID="{228AD301-FDCE-4C8D-91BC-A862DFAA8C69}" presName="sibTrans" presStyleLbl="sibTrans2D1" presStyleIdx="7" presStyleCnt="8"/>
      <dgm:spPr/>
    </dgm:pt>
    <dgm:pt modelId="{080EC9DD-520E-42DE-A116-068D747BB7E7}" type="pres">
      <dgm:prSet presAssocID="{228AD301-FDCE-4C8D-91BC-A862DFAA8C69}" presName="connectorText" presStyleLbl="sibTrans2D1" presStyleIdx="7" presStyleCnt="8"/>
      <dgm:spPr/>
    </dgm:pt>
    <dgm:pt modelId="{4CA01FCD-C71B-4826-9B70-DA703F031FB6}" type="pres">
      <dgm:prSet presAssocID="{C021EBB8-24AD-497A-B223-CEB16DF637EB}" presName="node" presStyleLbl="node1" presStyleIdx="8" presStyleCnt="9">
        <dgm:presLayoutVars>
          <dgm:bulletEnabled val="1"/>
        </dgm:presLayoutVars>
      </dgm:prSet>
      <dgm:spPr/>
    </dgm:pt>
  </dgm:ptLst>
  <dgm:cxnLst>
    <dgm:cxn modelId="{FDC80E0A-76B6-4B06-BD66-0AF06D606DB2}" type="presOf" srcId="{371FC12C-3C95-4DE5-9D08-02DDB0DF3CE3}" destId="{8EA940F5-251D-4F55-BE22-2A20BD8DB92C}" srcOrd="0" destOrd="0" presId="urn:microsoft.com/office/officeart/2005/8/layout/process5"/>
    <dgm:cxn modelId="{3C1B360B-1B3F-454D-BFA3-2BFD0483FD57}" type="presOf" srcId="{9EE65708-1F45-42AE-8247-C78F8AA5FA95}" destId="{4F83FF2F-FA6E-41E8-869D-3E14450B401D}" srcOrd="0" destOrd="0" presId="urn:microsoft.com/office/officeart/2005/8/layout/process5"/>
    <dgm:cxn modelId="{1AB14A14-EF33-4510-8490-5113E599D678}" type="presOf" srcId="{9275872E-471D-4D6E-8C3D-BFB87613FC69}" destId="{6AD166C2-0127-4D58-ACD9-2BB3BB878DFB}" srcOrd="1" destOrd="0" presId="urn:microsoft.com/office/officeart/2005/8/layout/process5"/>
    <dgm:cxn modelId="{427BBC31-D20C-4452-BB56-2FED074B7816}" srcId="{7559BC2C-EA8A-463E-A1BD-E59FD816C1C3}" destId="{C1192F48-661E-4DB3-B010-91BE3EE88185}" srcOrd="4" destOrd="0" parTransId="{B8D20729-0B18-4595-827E-5E15FC78068F}" sibTransId="{962D72B5-FAFF-4725-BF2F-F7B05C6A7B1C}"/>
    <dgm:cxn modelId="{F4FEF131-FCBD-44DB-B17E-2467ED635A74}" type="presOf" srcId="{2878CC2B-807E-4464-9C75-2F362ACF75B9}" destId="{B3959F52-F0FD-4CC1-BA15-85D479ABC212}" srcOrd="1" destOrd="0" presId="urn:microsoft.com/office/officeart/2005/8/layout/process5"/>
    <dgm:cxn modelId="{96E4AF3A-76CC-407E-BBC1-CBFDAEA16ECC}" type="presOf" srcId="{8742A93A-6818-489E-9D95-CAC7F80F7E92}" destId="{FE6E2E71-FD4C-4261-B440-4B34380A13BE}" srcOrd="1" destOrd="0" presId="urn:microsoft.com/office/officeart/2005/8/layout/process5"/>
    <dgm:cxn modelId="{8A603E3D-3331-4372-BBB1-49EB9155BC04}" type="presOf" srcId="{F3ECA9CE-A009-4022-AF79-B4714524A756}" destId="{DE438D01-CD98-40D8-ACB3-E84C85AF2CFC}" srcOrd="1" destOrd="0" presId="urn:microsoft.com/office/officeart/2005/8/layout/process5"/>
    <dgm:cxn modelId="{3FCF085B-FDA2-4D7C-A15C-583CCB83B865}" type="presOf" srcId="{228AD301-FDCE-4C8D-91BC-A862DFAA8C69}" destId="{080EC9DD-520E-42DE-A116-068D747BB7E7}" srcOrd="1" destOrd="0" presId="urn:microsoft.com/office/officeart/2005/8/layout/process5"/>
    <dgm:cxn modelId="{4E5AD467-24EE-42A2-916F-6E01E62AFF1E}" type="presOf" srcId="{8722DD47-542B-4978-9A81-951F6A11B6FF}" destId="{06CFA445-D63E-465A-86DC-43C4BF35608D}" srcOrd="0" destOrd="0" presId="urn:microsoft.com/office/officeart/2005/8/layout/process5"/>
    <dgm:cxn modelId="{DBAAA96A-7EC2-4ECB-B6B7-DA13EA668481}" type="presOf" srcId="{8D3B886B-7B93-436D-826D-D99D1F447723}" destId="{543D807B-2BFD-4EA8-923C-BDADBD4282E3}" srcOrd="1" destOrd="0" presId="urn:microsoft.com/office/officeart/2005/8/layout/process5"/>
    <dgm:cxn modelId="{6BA6EC4B-0A1C-46A5-B726-76D804B19B6D}" type="presOf" srcId="{E32EB3DA-5CC2-457E-B6F6-0C4C91285FE8}" destId="{24A30C5A-77CA-405A-A6BD-FD5CA1606D6B}" srcOrd="0" destOrd="0" presId="urn:microsoft.com/office/officeart/2005/8/layout/process5"/>
    <dgm:cxn modelId="{3B8CCE77-6C30-42C4-9ECC-689E16345C94}" type="presOf" srcId="{962D72B5-FAFF-4725-BF2F-F7B05C6A7B1C}" destId="{7A20FB12-3812-48B8-B134-821C154421E5}" srcOrd="1" destOrd="0" presId="urn:microsoft.com/office/officeart/2005/8/layout/process5"/>
    <dgm:cxn modelId="{9012EE7C-0DA7-4B8C-ADA8-B179C1F3CECC}" type="presOf" srcId="{316AEDA8-91F8-4FE0-B426-7F75871894E1}" destId="{0B1DB378-532B-49CB-A3EE-AB47E8E38157}" srcOrd="0" destOrd="0" presId="urn:microsoft.com/office/officeart/2005/8/layout/process5"/>
    <dgm:cxn modelId="{A1B48184-52A4-4093-BE4A-289C19D3DDA0}" type="presOf" srcId="{8742A93A-6818-489E-9D95-CAC7F80F7E92}" destId="{72296294-F89F-40D4-9581-F24801581C17}" srcOrd="0" destOrd="0" presId="urn:microsoft.com/office/officeart/2005/8/layout/process5"/>
    <dgm:cxn modelId="{BFCFA987-8C49-40EA-BE0A-040CFE6C177A}" type="presOf" srcId="{228AD301-FDCE-4C8D-91BC-A862DFAA8C69}" destId="{C5752E8E-0C0A-4551-8309-95CCE2043A20}" srcOrd="0" destOrd="0" presId="urn:microsoft.com/office/officeart/2005/8/layout/process5"/>
    <dgm:cxn modelId="{2095038C-B33E-487C-8506-CFB6296582DA}" type="presOf" srcId="{7559BC2C-EA8A-463E-A1BD-E59FD816C1C3}" destId="{FC1B20A1-EAA9-431E-BCD8-F9E725F03582}" srcOrd="0" destOrd="0" presId="urn:microsoft.com/office/officeart/2005/8/layout/process5"/>
    <dgm:cxn modelId="{6DE4988E-C18C-4C92-80FB-6F48A47EB404}" type="presOf" srcId="{2878CC2B-807E-4464-9C75-2F362ACF75B9}" destId="{5D058A07-F9C3-4751-AA1A-A97F59456254}" srcOrd="0" destOrd="0" presId="urn:microsoft.com/office/officeart/2005/8/layout/process5"/>
    <dgm:cxn modelId="{D3A45F93-DE7E-436D-B4B8-97D1B7684DEB}" type="presOf" srcId="{C1192F48-661E-4DB3-B010-91BE3EE88185}" destId="{FCDB9A30-5AED-4B61-8749-31BF8A3B3F6D}" srcOrd="0" destOrd="0" presId="urn:microsoft.com/office/officeart/2005/8/layout/process5"/>
    <dgm:cxn modelId="{ADDB9898-1C04-414B-8764-441B9E5FE7CE}" srcId="{7559BC2C-EA8A-463E-A1BD-E59FD816C1C3}" destId="{371FC12C-3C95-4DE5-9D08-02DDB0DF3CE3}" srcOrd="1" destOrd="0" parTransId="{27BCB410-3AFC-43F3-97FF-7094C6B4C882}" sibTransId="{F3ECA9CE-A009-4022-AF79-B4714524A756}"/>
    <dgm:cxn modelId="{DB023999-F7F2-4853-A503-8B697C940C3B}" srcId="{7559BC2C-EA8A-463E-A1BD-E59FD816C1C3}" destId="{C021EBB8-24AD-497A-B223-CEB16DF637EB}" srcOrd="8" destOrd="0" parTransId="{0BD7AD59-1C91-472E-84B7-F4D9C1DBE137}" sibTransId="{EA3F13FB-6E87-4422-99EE-47939B9ED972}"/>
    <dgm:cxn modelId="{4FB562A5-9ADA-4AB8-B8C9-C1F07BBB0637}" type="presOf" srcId="{9275872E-471D-4D6E-8C3D-BFB87613FC69}" destId="{868C63D2-941F-4941-B0EC-832109937ED0}" srcOrd="0" destOrd="0" presId="urn:microsoft.com/office/officeart/2005/8/layout/process5"/>
    <dgm:cxn modelId="{7A992AA7-1C22-4459-A9BE-28B92DC0E1AE}" type="presOf" srcId="{8D3B886B-7B93-436D-826D-D99D1F447723}" destId="{BEE5818E-3826-47B3-AEFF-1988015173E5}" srcOrd="0" destOrd="0" presId="urn:microsoft.com/office/officeart/2005/8/layout/process5"/>
    <dgm:cxn modelId="{EBCBD0B8-1FFE-4869-AFDF-22C07A28A204}" srcId="{7559BC2C-EA8A-463E-A1BD-E59FD816C1C3}" destId="{316AEDA8-91F8-4FE0-B426-7F75871894E1}" srcOrd="2" destOrd="0" parTransId="{56878FD5-DED4-48CD-8EB9-438C19752E1B}" sibTransId="{8C37A33D-5DA1-4532-A80F-EEB338CDC932}"/>
    <dgm:cxn modelId="{9AF6E9B8-108B-4C9C-8840-10C879377F3A}" type="presOf" srcId="{8C37A33D-5DA1-4532-A80F-EEB338CDC932}" destId="{351C5385-4E8C-494E-999D-D0EF8CD71EAC}" srcOrd="0" destOrd="0" presId="urn:microsoft.com/office/officeart/2005/8/layout/process5"/>
    <dgm:cxn modelId="{795A68BC-AFAF-4ACC-8AE7-DE28EECB67B0}" type="presOf" srcId="{962D72B5-FAFF-4725-BF2F-F7B05C6A7B1C}" destId="{268E4AB0-7B93-4B6D-9161-44C2421D2B52}" srcOrd="0" destOrd="0" presId="urn:microsoft.com/office/officeart/2005/8/layout/process5"/>
    <dgm:cxn modelId="{2334E0C9-DD3B-4B95-A2C3-C641FDCA6B72}" srcId="{7559BC2C-EA8A-463E-A1BD-E59FD816C1C3}" destId="{8722DD47-542B-4978-9A81-951F6A11B6FF}" srcOrd="5" destOrd="0" parTransId="{844747C3-E72C-4199-B1DE-5755ED3084F0}" sibTransId="{2878CC2B-807E-4464-9C75-2F362ACF75B9}"/>
    <dgm:cxn modelId="{C4F423CF-57F8-49BC-90CD-8DAD87600D09}" type="presOf" srcId="{F3ECA9CE-A009-4022-AF79-B4714524A756}" destId="{593B657B-55F7-4C0D-BAA3-5E9444C75C7B}" srcOrd="0" destOrd="0" presId="urn:microsoft.com/office/officeart/2005/8/layout/process5"/>
    <dgm:cxn modelId="{7C4549D1-B295-483D-B737-67EFEF50CA7E}" type="presOf" srcId="{C021EBB8-24AD-497A-B223-CEB16DF637EB}" destId="{4CA01FCD-C71B-4826-9B70-DA703F031FB6}" srcOrd="0" destOrd="0" presId="urn:microsoft.com/office/officeart/2005/8/layout/process5"/>
    <dgm:cxn modelId="{15BBBFD7-1A1C-4996-B65E-503FD23AB409}" srcId="{7559BC2C-EA8A-463E-A1BD-E59FD816C1C3}" destId="{E32EB3DA-5CC2-457E-B6F6-0C4C91285FE8}" srcOrd="7" destOrd="0" parTransId="{75E92C77-ABB9-43BF-9BDC-8E342239FD96}" sibTransId="{228AD301-FDCE-4C8D-91BC-A862DFAA8C69}"/>
    <dgm:cxn modelId="{EDADB8DC-E036-4403-B512-2E953A654C19}" type="presOf" srcId="{C88723E7-7299-4418-9678-158A53D56363}" destId="{F70C5CF6-DB42-4002-851D-849CB35DD2A5}" srcOrd="0" destOrd="0" presId="urn:microsoft.com/office/officeart/2005/8/layout/process5"/>
    <dgm:cxn modelId="{4090C6DF-26BE-4FEA-BE24-A0FCDA06BD2A}" srcId="{7559BC2C-EA8A-463E-A1BD-E59FD816C1C3}" destId="{9EE65708-1F45-42AE-8247-C78F8AA5FA95}" srcOrd="3" destOrd="0" parTransId="{C3C48D46-68DE-4BBE-83A4-0979A5F93C7B}" sibTransId="{9275872E-471D-4D6E-8C3D-BFB87613FC69}"/>
    <dgm:cxn modelId="{40EBFCE3-2E7D-421D-888D-2FB9B1D4E0DF}" type="presOf" srcId="{8C37A33D-5DA1-4532-A80F-EEB338CDC932}" destId="{C2226F8C-6393-4F04-9109-E7888F176BFB}" srcOrd="1" destOrd="0" presId="urn:microsoft.com/office/officeart/2005/8/layout/process5"/>
    <dgm:cxn modelId="{D8764BE7-C48D-40DC-AB38-D44F6F122DE7}" srcId="{7559BC2C-EA8A-463E-A1BD-E59FD816C1C3}" destId="{C88723E7-7299-4418-9678-158A53D56363}" srcOrd="6" destOrd="0" parTransId="{71318D47-671A-4608-BCF7-5FA74C623B1C}" sibTransId="{8742A93A-6818-489E-9D95-CAC7F80F7E92}"/>
    <dgm:cxn modelId="{799AF4FC-1623-4912-8142-13317419D589}" srcId="{7559BC2C-EA8A-463E-A1BD-E59FD816C1C3}" destId="{E767730A-69DB-48BD-A774-AB6310AEAECB}" srcOrd="0" destOrd="0" parTransId="{AC3E00D8-E283-47B3-8317-372DF94303EC}" sibTransId="{8D3B886B-7B93-436D-826D-D99D1F447723}"/>
    <dgm:cxn modelId="{DBCC2CFD-C22B-4C51-874A-121DD87AA6B5}" type="presOf" srcId="{E767730A-69DB-48BD-A774-AB6310AEAECB}" destId="{4F706409-45B1-4DFF-87D8-E604A33FC401}" srcOrd="0" destOrd="0" presId="urn:microsoft.com/office/officeart/2005/8/layout/process5"/>
    <dgm:cxn modelId="{061E411B-3EE3-4F05-9CCD-DDEA45AE0A24}" type="presParOf" srcId="{FC1B20A1-EAA9-431E-BCD8-F9E725F03582}" destId="{4F706409-45B1-4DFF-87D8-E604A33FC401}" srcOrd="0" destOrd="0" presId="urn:microsoft.com/office/officeart/2005/8/layout/process5"/>
    <dgm:cxn modelId="{83AE1DD3-771A-4766-858B-34AF953ABAFC}" type="presParOf" srcId="{FC1B20A1-EAA9-431E-BCD8-F9E725F03582}" destId="{BEE5818E-3826-47B3-AEFF-1988015173E5}" srcOrd="1" destOrd="0" presId="urn:microsoft.com/office/officeart/2005/8/layout/process5"/>
    <dgm:cxn modelId="{478E8FD7-6752-439B-9083-612078B55C66}" type="presParOf" srcId="{BEE5818E-3826-47B3-AEFF-1988015173E5}" destId="{543D807B-2BFD-4EA8-923C-BDADBD4282E3}" srcOrd="0" destOrd="0" presId="urn:microsoft.com/office/officeart/2005/8/layout/process5"/>
    <dgm:cxn modelId="{3AB4F75B-2ED1-4D7D-B7C3-DD6FC60C59D6}" type="presParOf" srcId="{FC1B20A1-EAA9-431E-BCD8-F9E725F03582}" destId="{8EA940F5-251D-4F55-BE22-2A20BD8DB92C}" srcOrd="2" destOrd="0" presId="urn:microsoft.com/office/officeart/2005/8/layout/process5"/>
    <dgm:cxn modelId="{6284FBD2-3DD6-49C2-99E6-40C3ADFFA157}" type="presParOf" srcId="{FC1B20A1-EAA9-431E-BCD8-F9E725F03582}" destId="{593B657B-55F7-4C0D-BAA3-5E9444C75C7B}" srcOrd="3" destOrd="0" presId="urn:microsoft.com/office/officeart/2005/8/layout/process5"/>
    <dgm:cxn modelId="{AC757548-E8F0-4B8B-8F36-AC228E094B4A}" type="presParOf" srcId="{593B657B-55F7-4C0D-BAA3-5E9444C75C7B}" destId="{DE438D01-CD98-40D8-ACB3-E84C85AF2CFC}" srcOrd="0" destOrd="0" presId="urn:microsoft.com/office/officeart/2005/8/layout/process5"/>
    <dgm:cxn modelId="{247445EB-CD37-4C50-B269-723036991546}" type="presParOf" srcId="{FC1B20A1-EAA9-431E-BCD8-F9E725F03582}" destId="{0B1DB378-532B-49CB-A3EE-AB47E8E38157}" srcOrd="4" destOrd="0" presId="urn:microsoft.com/office/officeart/2005/8/layout/process5"/>
    <dgm:cxn modelId="{F7FB44D6-9B2B-44EA-AC15-0CB21123FD5E}" type="presParOf" srcId="{FC1B20A1-EAA9-431E-BCD8-F9E725F03582}" destId="{351C5385-4E8C-494E-999D-D0EF8CD71EAC}" srcOrd="5" destOrd="0" presId="urn:microsoft.com/office/officeart/2005/8/layout/process5"/>
    <dgm:cxn modelId="{52EA8D67-919C-4134-988C-1D0020C76BDF}" type="presParOf" srcId="{351C5385-4E8C-494E-999D-D0EF8CD71EAC}" destId="{C2226F8C-6393-4F04-9109-E7888F176BFB}" srcOrd="0" destOrd="0" presId="urn:microsoft.com/office/officeart/2005/8/layout/process5"/>
    <dgm:cxn modelId="{DA67B241-F764-44D4-84DA-63B63201CB74}" type="presParOf" srcId="{FC1B20A1-EAA9-431E-BCD8-F9E725F03582}" destId="{4F83FF2F-FA6E-41E8-869D-3E14450B401D}" srcOrd="6" destOrd="0" presId="urn:microsoft.com/office/officeart/2005/8/layout/process5"/>
    <dgm:cxn modelId="{D0B22D7A-1E39-4A28-AF15-7DAC902D584A}" type="presParOf" srcId="{FC1B20A1-EAA9-431E-BCD8-F9E725F03582}" destId="{868C63D2-941F-4941-B0EC-832109937ED0}" srcOrd="7" destOrd="0" presId="urn:microsoft.com/office/officeart/2005/8/layout/process5"/>
    <dgm:cxn modelId="{58119C1E-036E-4695-A3A5-FBF4F70A95D1}" type="presParOf" srcId="{868C63D2-941F-4941-B0EC-832109937ED0}" destId="{6AD166C2-0127-4D58-ACD9-2BB3BB878DFB}" srcOrd="0" destOrd="0" presId="urn:microsoft.com/office/officeart/2005/8/layout/process5"/>
    <dgm:cxn modelId="{2B7E2ED3-E1B2-4965-8F8A-654F11BB3588}" type="presParOf" srcId="{FC1B20A1-EAA9-431E-BCD8-F9E725F03582}" destId="{FCDB9A30-5AED-4B61-8749-31BF8A3B3F6D}" srcOrd="8" destOrd="0" presId="urn:microsoft.com/office/officeart/2005/8/layout/process5"/>
    <dgm:cxn modelId="{BFA30637-523F-492C-A04E-9F62049EDF94}" type="presParOf" srcId="{FC1B20A1-EAA9-431E-BCD8-F9E725F03582}" destId="{268E4AB0-7B93-4B6D-9161-44C2421D2B52}" srcOrd="9" destOrd="0" presId="urn:microsoft.com/office/officeart/2005/8/layout/process5"/>
    <dgm:cxn modelId="{9E16F1BF-0215-4E40-83E1-05FB4047EC19}" type="presParOf" srcId="{268E4AB0-7B93-4B6D-9161-44C2421D2B52}" destId="{7A20FB12-3812-48B8-B134-821C154421E5}" srcOrd="0" destOrd="0" presId="urn:microsoft.com/office/officeart/2005/8/layout/process5"/>
    <dgm:cxn modelId="{8ED6EB7D-343F-4A93-9440-C325A0F74293}" type="presParOf" srcId="{FC1B20A1-EAA9-431E-BCD8-F9E725F03582}" destId="{06CFA445-D63E-465A-86DC-43C4BF35608D}" srcOrd="10" destOrd="0" presId="urn:microsoft.com/office/officeart/2005/8/layout/process5"/>
    <dgm:cxn modelId="{63F80DBF-E09E-4705-89CA-20DBDAC4D981}" type="presParOf" srcId="{FC1B20A1-EAA9-431E-BCD8-F9E725F03582}" destId="{5D058A07-F9C3-4751-AA1A-A97F59456254}" srcOrd="11" destOrd="0" presId="urn:microsoft.com/office/officeart/2005/8/layout/process5"/>
    <dgm:cxn modelId="{691A9D63-8AB9-4704-AC81-FDD2B85416CB}" type="presParOf" srcId="{5D058A07-F9C3-4751-AA1A-A97F59456254}" destId="{B3959F52-F0FD-4CC1-BA15-85D479ABC212}" srcOrd="0" destOrd="0" presId="urn:microsoft.com/office/officeart/2005/8/layout/process5"/>
    <dgm:cxn modelId="{D4092698-C40D-409C-9CC8-3D2CFB632F7E}" type="presParOf" srcId="{FC1B20A1-EAA9-431E-BCD8-F9E725F03582}" destId="{F70C5CF6-DB42-4002-851D-849CB35DD2A5}" srcOrd="12" destOrd="0" presId="urn:microsoft.com/office/officeart/2005/8/layout/process5"/>
    <dgm:cxn modelId="{B1A97871-E341-4CD5-A52C-C8D86A315ED8}" type="presParOf" srcId="{FC1B20A1-EAA9-431E-BCD8-F9E725F03582}" destId="{72296294-F89F-40D4-9581-F24801581C17}" srcOrd="13" destOrd="0" presId="urn:microsoft.com/office/officeart/2005/8/layout/process5"/>
    <dgm:cxn modelId="{DE2E9B93-05AA-4A02-A82F-57BE2E1396DD}" type="presParOf" srcId="{72296294-F89F-40D4-9581-F24801581C17}" destId="{FE6E2E71-FD4C-4261-B440-4B34380A13BE}" srcOrd="0" destOrd="0" presId="urn:microsoft.com/office/officeart/2005/8/layout/process5"/>
    <dgm:cxn modelId="{1F884A11-EAA0-4377-A5C6-6622CBAA8CA9}" type="presParOf" srcId="{FC1B20A1-EAA9-431E-BCD8-F9E725F03582}" destId="{24A30C5A-77CA-405A-A6BD-FD5CA1606D6B}" srcOrd="14" destOrd="0" presId="urn:microsoft.com/office/officeart/2005/8/layout/process5"/>
    <dgm:cxn modelId="{475790B3-1903-4E07-AC4A-DA6706C40EB8}" type="presParOf" srcId="{FC1B20A1-EAA9-431E-BCD8-F9E725F03582}" destId="{C5752E8E-0C0A-4551-8309-95CCE2043A20}" srcOrd="15" destOrd="0" presId="urn:microsoft.com/office/officeart/2005/8/layout/process5"/>
    <dgm:cxn modelId="{1DBE6C74-054B-4B9F-9F0C-E8F84E18245B}" type="presParOf" srcId="{C5752E8E-0C0A-4551-8309-95CCE2043A20}" destId="{080EC9DD-520E-42DE-A116-068D747BB7E7}" srcOrd="0" destOrd="0" presId="urn:microsoft.com/office/officeart/2005/8/layout/process5"/>
    <dgm:cxn modelId="{A14BB128-84F9-41ED-A2F6-BB8515B127A0}" type="presParOf" srcId="{FC1B20A1-EAA9-431E-BCD8-F9E725F03582}" destId="{4CA01FCD-C71B-4826-9B70-DA703F031FB6}" srcOrd="16" destOrd="0" presId="urn:microsoft.com/office/officeart/2005/8/layout/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F2EB77-A1F1-4C87-A555-632B61EFBBF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32D12A-BBF3-402B-9E5F-3B6E89AC5915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Manager approves </a:t>
          </a:r>
          <a:endParaRPr lang="en-ZA" dirty="0"/>
        </a:p>
      </dgm:t>
    </dgm:pt>
    <dgm:pt modelId="{23CC0CDA-3A7E-4ACE-A668-2D52358DDC59}" type="parTrans" cxnId="{C0391BFE-301E-4BA4-A51A-4989CE2FCB4E}">
      <dgm:prSet/>
      <dgm:spPr/>
      <dgm:t>
        <a:bodyPr/>
        <a:lstStyle/>
        <a:p>
          <a:endParaRPr lang="en-ZA"/>
        </a:p>
      </dgm:t>
    </dgm:pt>
    <dgm:pt modelId="{B73A78FE-0433-495F-9675-CA6C5EE97A6E}" type="sibTrans" cxnId="{C0391BFE-301E-4BA4-A51A-4989CE2FCB4E}">
      <dgm:prSet/>
      <dgm:spPr/>
      <dgm:t>
        <a:bodyPr/>
        <a:lstStyle/>
        <a:p>
          <a:endParaRPr lang="en-ZA"/>
        </a:p>
      </dgm:t>
    </dgm:pt>
    <dgm:pt modelId="{2AE99E3D-6EE7-46B5-A1CD-CC262710480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Payment of goods or services</a:t>
          </a:r>
          <a:endParaRPr lang="en-ZA" dirty="0"/>
        </a:p>
      </dgm:t>
    </dgm:pt>
    <dgm:pt modelId="{8DD308A0-C91A-4B9C-A55C-1D9FC39432C5}" type="parTrans" cxnId="{7AE44205-367C-4DE5-99FA-99D7BE684BCF}">
      <dgm:prSet/>
      <dgm:spPr/>
      <dgm:t>
        <a:bodyPr/>
        <a:lstStyle/>
        <a:p>
          <a:endParaRPr lang="en-ZA"/>
        </a:p>
      </dgm:t>
    </dgm:pt>
    <dgm:pt modelId="{7082A7CF-4848-473E-A599-C6E0563CC304}" type="sibTrans" cxnId="{7AE44205-367C-4DE5-99FA-99D7BE684BCF}">
      <dgm:prSet/>
      <dgm:spPr/>
      <dgm:t>
        <a:bodyPr/>
        <a:lstStyle/>
        <a:p>
          <a:endParaRPr lang="en-ZA"/>
        </a:p>
      </dgm:t>
    </dgm:pt>
    <dgm:pt modelId="{A8D7CC02-7C17-4DFA-AD02-FAC60E945D94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Requestor creates and submit requisition</a:t>
          </a:r>
          <a:endParaRPr lang="en-ZA" dirty="0"/>
        </a:p>
      </dgm:t>
    </dgm:pt>
    <dgm:pt modelId="{7C5F42E2-F441-4B2A-91FC-061E12C31CF2}" type="parTrans" cxnId="{99CAA6CC-0570-4FFD-9FBA-E16B3F15A32E}">
      <dgm:prSet/>
      <dgm:spPr/>
      <dgm:t>
        <a:bodyPr/>
        <a:lstStyle/>
        <a:p>
          <a:endParaRPr lang="en-ZA"/>
        </a:p>
      </dgm:t>
    </dgm:pt>
    <dgm:pt modelId="{C2FB0A99-D6CD-4773-8C69-002653A236BD}" type="sibTrans" cxnId="{99CAA6CC-0570-4FFD-9FBA-E16B3F15A32E}">
      <dgm:prSet/>
      <dgm:spPr/>
      <dgm:t>
        <a:bodyPr/>
        <a:lstStyle/>
        <a:p>
          <a:endParaRPr lang="en-ZA"/>
        </a:p>
      </dgm:t>
    </dgm:pt>
    <dgm:pt modelId="{AF1C3F9D-BC54-4502-8294-ED98A5146AE1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dirty="0"/>
            <a:t>Creditors maintains requisition</a:t>
          </a:r>
          <a:endParaRPr lang="en-ZA" dirty="0"/>
        </a:p>
      </dgm:t>
    </dgm:pt>
    <dgm:pt modelId="{D7EFBD97-E6B5-45D4-9FAD-56DC2473A6C2}" type="parTrans" cxnId="{79AE364A-A6AC-409A-8012-0A694E1D8A51}">
      <dgm:prSet/>
      <dgm:spPr/>
      <dgm:t>
        <a:bodyPr/>
        <a:lstStyle/>
        <a:p>
          <a:endParaRPr lang="en-ZA"/>
        </a:p>
      </dgm:t>
    </dgm:pt>
    <dgm:pt modelId="{100A7849-BC2D-4CAF-9D0C-DD6B2892E299}" type="sibTrans" cxnId="{79AE364A-A6AC-409A-8012-0A694E1D8A51}">
      <dgm:prSet/>
      <dgm:spPr/>
      <dgm:t>
        <a:bodyPr/>
        <a:lstStyle/>
        <a:p>
          <a:endParaRPr lang="en-ZA"/>
        </a:p>
      </dgm:t>
    </dgm:pt>
    <dgm:pt modelId="{42137799-8FAD-4F06-AE71-DE7912DAA5C0}" type="pres">
      <dgm:prSet presAssocID="{FEF2EB77-A1F1-4C87-A555-632B61EFBBFB}" presName="Name0" presStyleCnt="0">
        <dgm:presLayoutVars>
          <dgm:dir/>
          <dgm:resizeHandles val="exact"/>
        </dgm:presLayoutVars>
      </dgm:prSet>
      <dgm:spPr/>
    </dgm:pt>
    <dgm:pt modelId="{9F7F6A25-BC2F-4346-A748-C10B1A0FAB2C}" type="pres">
      <dgm:prSet presAssocID="{A8D7CC02-7C17-4DFA-AD02-FAC60E945D94}" presName="node" presStyleLbl="node1" presStyleIdx="0" presStyleCnt="4">
        <dgm:presLayoutVars>
          <dgm:bulletEnabled val="1"/>
        </dgm:presLayoutVars>
      </dgm:prSet>
      <dgm:spPr/>
    </dgm:pt>
    <dgm:pt modelId="{4296A674-2D38-47AD-8291-34996341FEC7}" type="pres">
      <dgm:prSet presAssocID="{C2FB0A99-D6CD-4773-8C69-002653A236BD}" presName="sibTrans" presStyleLbl="sibTrans2D1" presStyleIdx="0" presStyleCnt="3"/>
      <dgm:spPr/>
    </dgm:pt>
    <dgm:pt modelId="{AEB51008-10BC-4F48-B34C-1CD8F3B3F246}" type="pres">
      <dgm:prSet presAssocID="{C2FB0A99-D6CD-4773-8C69-002653A236BD}" presName="connectorText" presStyleLbl="sibTrans2D1" presStyleIdx="0" presStyleCnt="3"/>
      <dgm:spPr/>
    </dgm:pt>
    <dgm:pt modelId="{C27059DF-94EB-444D-AEE3-1C1717EFC60A}" type="pres">
      <dgm:prSet presAssocID="{AF1C3F9D-BC54-4502-8294-ED98A5146AE1}" presName="node" presStyleLbl="node1" presStyleIdx="1" presStyleCnt="4">
        <dgm:presLayoutVars>
          <dgm:bulletEnabled val="1"/>
        </dgm:presLayoutVars>
      </dgm:prSet>
      <dgm:spPr/>
    </dgm:pt>
    <dgm:pt modelId="{070AFAA2-10E1-4B32-883F-8F14C33AC26B}" type="pres">
      <dgm:prSet presAssocID="{100A7849-BC2D-4CAF-9D0C-DD6B2892E299}" presName="sibTrans" presStyleLbl="sibTrans2D1" presStyleIdx="1" presStyleCnt="3"/>
      <dgm:spPr/>
    </dgm:pt>
    <dgm:pt modelId="{5277DD49-8959-482C-A699-E225F4D1C7FF}" type="pres">
      <dgm:prSet presAssocID="{100A7849-BC2D-4CAF-9D0C-DD6B2892E299}" presName="connectorText" presStyleLbl="sibTrans2D1" presStyleIdx="1" presStyleCnt="3"/>
      <dgm:spPr/>
    </dgm:pt>
    <dgm:pt modelId="{75D9B56C-83DE-4D85-AE81-94F242DB0F62}" type="pres">
      <dgm:prSet presAssocID="{C632D12A-BBF3-402B-9E5F-3B6E89AC5915}" presName="node" presStyleLbl="node1" presStyleIdx="2" presStyleCnt="4">
        <dgm:presLayoutVars>
          <dgm:bulletEnabled val="1"/>
        </dgm:presLayoutVars>
      </dgm:prSet>
      <dgm:spPr/>
    </dgm:pt>
    <dgm:pt modelId="{9EB5CA7B-83E1-40B9-8BD0-DEA6525037BB}" type="pres">
      <dgm:prSet presAssocID="{B73A78FE-0433-495F-9675-CA6C5EE97A6E}" presName="sibTrans" presStyleLbl="sibTrans2D1" presStyleIdx="2" presStyleCnt="3"/>
      <dgm:spPr/>
    </dgm:pt>
    <dgm:pt modelId="{8A2FA69D-7D49-4FA5-8F20-037139DB9AD9}" type="pres">
      <dgm:prSet presAssocID="{B73A78FE-0433-495F-9675-CA6C5EE97A6E}" presName="connectorText" presStyleLbl="sibTrans2D1" presStyleIdx="2" presStyleCnt="3"/>
      <dgm:spPr/>
    </dgm:pt>
    <dgm:pt modelId="{B354F674-9A8B-4A1C-9B1E-17D3F3C64CB9}" type="pres">
      <dgm:prSet presAssocID="{2AE99E3D-6EE7-46B5-A1CD-CC2627104802}" presName="node" presStyleLbl="node1" presStyleIdx="3" presStyleCnt="4">
        <dgm:presLayoutVars>
          <dgm:bulletEnabled val="1"/>
        </dgm:presLayoutVars>
      </dgm:prSet>
      <dgm:spPr/>
    </dgm:pt>
  </dgm:ptLst>
  <dgm:cxnLst>
    <dgm:cxn modelId="{7AE44205-367C-4DE5-99FA-99D7BE684BCF}" srcId="{FEF2EB77-A1F1-4C87-A555-632B61EFBBFB}" destId="{2AE99E3D-6EE7-46B5-A1CD-CC2627104802}" srcOrd="3" destOrd="0" parTransId="{8DD308A0-C91A-4B9C-A55C-1D9FC39432C5}" sibTransId="{7082A7CF-4848-473E-A599-C6E0563CC304}"/>
    <dgm:cxn modelId="{988F8E1B-0A8D-4F61-8B96-223D546D5E0D}" type="presOf" srcId="{A8D7CC02-7C17-4DFA-AD02-FAC60E945D94}" destId="{9F7F6A25-BC2F-4346-A748-C10B1A0FAB2C}" srcOrd="0" destOrd="0" presId="urn:microsoft.com/office/officeart/2005/8/layout/process1"/>
    <dgm:cxn modelId="{04F84426-1F26-4DEC-8CFD-5018F93E1343}" type="presOf" srcId="{B73A78FE-0433-495F-9675-CA6C5EE97A6E}" destId="{8A2FA69D-7D49-4FA5-8F20-037139DB9AD9}" srcOrd="1" destOrd="0" presId="urn:microsoft.com/office/officeart/2005/8/layout/process1"/>
    <dgm:cxn modelId="{4B475166-F193-40FF-B1E7-58AD9467DC07}" type="presOf" srcId="{B73A78FE-0433-495F-9675-CA6C5EE97A6E}" destId="{9EB5CA7B-83E1-40B9-8BD0-DEA6525037BB}" srcOrd="0" destOrd="0" presId="urn:microsoft.com/office/officeart/2005/8/layout/process1"/>
    <dgm:cxn modelId="{69F6DF49-9D23-4BD3-986E-58F8E189EF41}" type="presOf" srcId="{C2FB0A99-D6CD-4773-8C69-002653A236BD}" destId="{4296A674-2D38-47AD-8291-34996341FEC7}" srcOrd="0" destOrd="0" presId="urn:microsoft.com/office/officeart/2005/8/layout/process1"/>
    <dgm:cxn modelId="{79AE364A-A6AC-409A-8012-0A694E1D8A51}" srcId="{FEF2EB77-A1F1-4C87-A555-632B61EFBBFB}" destId="{AF1C3F9D-BC54-4502-8294-ED98A5146AE1}" srcOrd="1" destOrd="0" parTransId="{D7EFBD97-E6B5-45D4-9FAD-56DC2473A6C2}" sibTransId="{100A7849-BC2D-4CAF-9D0C-DD6B2892E299}"/>
    <dgm:cxn modelId="{8C65E950-86DD-418C-B4F2-FE0EC826EE03}" type="presOf" srcId="{2AE99E3D-6EE7-46B5-A1CD-CC2627104802}" destId="{B354F674-9A8B-4A1C-9B1E-17D3F3C64CB9}" srcOrd="0" destOrd="0" presId="urn:microsoft.com/office/officeart/2005/8/layout/process1"/>
    <dgm:cxn modelId="{6AEF3178-5A91-4BA2-9A0A-295A9756F544}" type="presOf" srcId="{C2FB0A99-D6CD-4773-8C69-002653A236BD}" destId="{AEB51008-10BC-4F48-B34C-1CD8F3B3F246}" srcOrd="1" destOrd="0" presId="urn:microsoft.com/office/officeart/2005/8/layout/process1"/>
    <dgm:cxn modelId="{74E1467F-8DCD-4BBE-B2DA-C16A045AF194}" type="presOf" srcId="{C632D12A-BBF3-402B-9E5F-3B6E89AC5915}" destId="{75D9B56C-83DE-4D85-AE81-94F242DB0F62}" srcOrd="0" destOrd="0" presId="urn:microsoft.com/office/officeart/2005/8/layout/process1"/>
    <dgm:cxn modelId="{4F05D39A-9BFD-4899-9575-AA2311314156}" type="presOf" srcId="{AF1C3F9D-BC54-4502-8294-ED98A5146AE1}" destId="{C27059DF-94EB-444D-AEE3-1C1717EFC60A}" srcOrd="0" destOrd="0" presId="urn:microsoft.com/office/officeart/2005/8/layout/process1"/>
    <dgm:cxn modelId="{99CAA6CC-0570-4FFD-9FBA-E16B3F15A32E}" srcId="{FEF2EB77-A1F1-4C87-A555-632B61EFBBFB}" destId="{A8D7CC02-7C17-4DFA-AD02-FAC60E945D94}" srcOrd="0" destOrd="0" parTransId="{7C5F42E2-F441-4B2A-91FC-061E12C31CF2}" sibTransId="{C2FB0A99-D6CD-4773-8C69-002653A236BD}"/>
    <dgm:cxn modelId="{5929C7D2-C6CF-4C9F-B6F8-3E942150582E}" type="presOf" srcId="{100A7849-BC2D-4CAF-9D0C-DD6B2892E299}" destId="{5277DD49-8959-482C-A699-E225F4D1C7FF}" srcOrd="1" destOrd="0" presId="urn:microsoft.com/office/officeart/2005/8/layout/process1"/>
    <dgm:cxn modelId="{8A6BA1E2-D0F6-4CE6-8380-3B6FDB3B173F}" type="presOf" srcId="{100A7849-BC2D-4CAF-9D0C-DD6B2892E299}" destId="{070AFAA2-10E1-4B32-883F-8F14C33AC26B}" srcOrd="0" destOrd="0" presId="urn:microsoft.com/office/officeart/2005/8/layout/process1"/>
    <dgm:cxn modelId="{D4C6F3FC-368D-4A44-BB16-1CDAB39DE2B8}" type="presOf" srcId="{FEF2EB77-A1F1-4C87-A555-632B61EFBBFB}" destId="{42137799-8FAD-4F06-AE71-DE7912DAA5C0}" srcOrd="0" destOrd="0" presId="urn:microsoft.com/office/officeart/2005/8/layout/process1"/>
    <dgm:cxn modelId="{C0391BFE-301E-4BA4-A51A-4989CE2FCB4E}" srcId="{FEF2EB77-A1F1-4C87-A555-632B61EFBBFB}" destId="{C632D12A-BBF3-402B-9E5F-3B6E89AC5915}" srcOrd="2" destOrd="0" parTransId="{23CC0CDA-3A7E-4ACE-A668-2D52358DDC59}" sibTransId="{B73A78FE-0433-495F-9675-CA6C5EE97A6E}"/>
    <dgm:cxn modelId="{3FFC8DAC-EFCF-4A7D-9503-DB0CB9CFC5FE}" type="presParOf" srcId="{42137799-8FAD-4F06-AE71-DE7912DAA5C0}" destId="{9F7F6A25-BC2F-4346-A748-C10B1A0FAB2C}" srcOrd="0" destOrd="0" presId="urn:microsoft.com/office/officeart/2005/8/layout/process1"/>
    <dgm:cxn modelId="{FF890DFC-A09B-46D3-A188-861A37E29862}" type="presParOf" srcId="{42137799-8FAD-4F06-AE71-DE7912DAA5C0}" destId="{4296A674-2D38-47AD-8291-34996341FEC7}" srcOrd="1" destOrd="0" presId="urn:microsoft.com/office/officeart/2005/8/layout/process1"/>
    <dgm:cxn modelId="{0679A5FC-908E-41BC-8FE0-9479CF66735A}" type="presParOf" srcId="{4296A674-2D38-47AD-8291-34996341FEC7}" destId="{AEB51008-10BC-4F48-B34C-1CD8F3B3F246}" srcOrd="0" destOrd="0" presId="urn:microsoft.com/office/officeart/2005/8/layout/process1"/>
    <dgm:cxn modelId="{7319C1C1-2295-494B-8A6B-1CDA0BE41DB6}" type="presParOf" srcId="{42137799-8FAD-4F06-AE71-DE7912DAA5C0}" destId="{C27059DF-94EB-444D-AEE3-1C1717EFC60A}" srcOrd="2" destOrd="0" presId="urn:microsoft.com/office/officeart/2005/8/layout/process1"/>
    <dgm:cxn modelId="{0C175187-92FF-40CB-8451-44A61D17A79B}" type="presParOf" srcId="{42137799-8FAD-4F06-AE71-DE7912DAA5C0}" destId="{070AFAA2-10E1-4B32-883F-8F14C33AC26B}" srcOrd="3" destOrd="0" presId="urn:microsoft.com/office/officeart/2005/8/layout/process1"/>
    <dgm:cxn modelId="{B2663C50-76DB-44D4-B568-3DB7B39E6903}" type="presParOf" srcId="{070AFAA2-10E1-4B32-883F-8F14C33AC26B}" destId="{5277DD49-8959-482C-A699-E225F4D1C7FF}" srcOrd="0" destOrd="0" presId="urn:microsoft.com/office/officeart/2005/8/layout/process1"/>
    <dgm:cxn modelId="{F33224E5-5EAE-40D1-A007-1CA2DFBA7676}" type="presParOf" srcId="{42137799-8FAD-4F06-AE71-DE7912DAA5C0}" destId="{75D9B56C-83DE-4D85-AE81-94F242DB0F62}" srcOrd="4" destOrd="0" presId="urn:microsoft.com/office/officeart/2005/8/layout/process1"/>
    <dgm:cxn modelId="{12144720-762F-4E8D-BD4B-8E188C39FAFB}" type="presParOf" srcId="{42137799-8FAD-4F06-AE71-DE7912DAA5C0}" destId="{9EB5CA7B-83E1-40B9-8BD0-DEA6525037BB}" srcOrd="5" destOrd="0" presId="urn:microsoft.com/office/officeart/2005/8/layout/process1"/>
    <dgm:cxn modelId="{8BDE5D08-2761-4323-A6E6-663BAB669F2E}" type="presParOf" srcId="{9EB5CA7B-83E1-40B9-8BD0-DEA6525037BB}" destId="{8A2FA69D-7D49-4FA5-8F20-037139DB9AD9}" srcOrd="0" destOrd="0" presId="urn:microsoft.com/office/officeart/2005/8/layout/process1"/>
    <dgm:cxn modelId="{4A1E8206-860D-422A-A008-99B2A896DCAC}" type="presParOf" srcId="{42137799-8FAD-4F06-AE71-DE7912DAA5C0}" destId="{B354F674-9A8B-4A1C-9B1E-17D3F3C64CB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601D8-8AF0-4DA3-ADBF-B1999B165166}">
      <dsp:nvSpPr>
        <dsp:cNvPr id="0" name=""/>
        <dsp:cNvSpPr/>
      </dsp:nvSpPr>
      <dsp:spPr>
        <a:xfrm>
          <a:off x="2698207" y="1295739"/>
          <a:ext cx="588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75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977102" y="1338362"/>
        <a:ext cx="30967" cy="6193"/>
      </dsp:txXfrm>
    </dsp:sp>
    <dsp:sp modelId="{84F23E7D-C6D4-466F-A8DD-4B9EA3D85DCB}">
      <dsp:nvSpPr>
        <dsp:cNvPr id="0" name=""/>
        <dsp:cNvSpPr/>
      </dsp:nvSpPr>
      <dsp:spPr>
        <a:xfrm>
          <a:off x="7153" y="533603"/>
          <a:ext cx="2692854" cy="161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user sends an email request for quotations to procurement</a:t>
          </a:r>
          <a:endParaRPr lang="en-ZA" sz="1900" kern="1200" dirty="0"/>
        </a:p>
      </dsp:txBody>
      <dsp:txXfrm>
        <a:off x="7153" y="533603"/>
        <a:ext cx="2692854" cy="1615712"/>
      </dsp:txXfrm>
    </dsp:sp>
    <dsp:sp modelId="{61B05FEF-A6BC-47CD-BF30-1B1FAFF7C37B}">
      <dsp:nvSpPr>
        <dsp:cNvPr id="0" name=""/>
        <dsp:cNvSpPr/>
      </dsp:nvSpPr>
      <dsp:spPr>
        <a:xfrm>
          <a:off x="6010418" y="1295739"/>
          <a:ext cx="588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75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6289312" y="1338362"/>
        <a:ext cx="30967" cy="6193"/>
      </dsp:txXfrm>
    </dsp:sp>
    <dsp:sp modelId="{598F99BA-E538-4B79-8F89-1B478F32A666}">
      <dsp:nvSpPr>
        <dsp:cNvPr id="0" name=""/>
        <dsp:cNvSpPr/>
      </dsp:nvSpPr>
      <dsp:spPr>
        <a:xfrm>
          <a:off x="3319364" y="533603"/>
          <a:ext cx="2692854" cy="161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buyer sources quotations by fax/ email with a telephone follow up</a:t>
          </a:r>
          <a:endParaRPr lang="en-ZA" sz="1900" kern="1200" dirty="0"/>
        </a:p>
      </dsp:txBody>
      <dsp:txXfrm>
        <a:off x="3319364" y="533603"/>
        <a:ext cx="2692854" cy="1615712"/>
      </dsp:txXfrm>
    </dsp:sp>
    <dsp:sp modelId="{B3E43B60-6C0F-4AE8-AF78-87EEECAB6092}">
      <dsp:nvSpPr>
        <dsp:cNvPr id="0" name=""/>
        <dsp:cNvSpPr/>
      </dsp:nvSpPr>
      <dsp:spPr>
        <a:xfrm>
          <a:off x="1353580" y="2147515"/>
          <a:ext cx="6624421" cy="588756"/>
        </a:xfrm>
        <a:custGeom>
          <a:avLst/>
          <a:gdLst/>
          <a:ahLst/>
          <a:cxnLst/>
          <a:rect l="0" t="0" r="0" b="0"/>
          <a:pathLst>
            <a:path>
              <a:moveTo>
                <a:pt x="6624421" y="0"/>
              </a:moveTo>
              <a:lnTo>
                <a:pt x="6624421" y="311478"/>
              </a:lnTo>
              <a:lnTo>
                <a:pt x="0" y="311478"/>
              </a:lnTo>
              <a:lnTo>
                <a:pt x="0" y="58875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4499458" y="2438797"/>
        <a:ext cx="332665" cy="6193"/>
      </dsp:txXfrm>
    </dsp:sp>
    <dsp:sp modelId="{8A90C4A8-54D2-4087-985B-AA6EA2790F13}">
      <dsp:nvSpPr>
        <dsp:cNvPr id="0" name=""/>
        <dsp:cNvSpPr/>
      </dsp:nvSpPr>
      <dsp:spPr>
        <a:xfrm>
          <a:off x="6631575" y="533603"/>
          <a:ext cx="2692854" cy="161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buyer sends the quotations to the user </a:t>
          </a:r>
          <a:endParaRPr lang="en-ZA" sz="1900" kern="1200" dirty="0"/>
        </a:p>
      </dsp:txBody>
      <dsp:txXfrm>
        <a:off x="6631575" y="533603"/>
        <a:ext cx="2692854" cy="1615712"/>
      </dsp:txXfrm>
    </dsp:sp>
    <dsp:sp modelId="{1A895498-D56B-43FF-B783-989128CBCEC0}">
      <dsp:nvSpPr>
        <dsp:cNvPr id="0" name=""/>
        <dsp:cNvSpPr/>
      </dsp:nvSpPr>
      <dsp:spPr>
        <a:xfrm>
          <a:off x="2698207" y="3530808"/>
          <a:ext cx="5887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75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2977102" y="3573431"/>
        <a:ext cx="30967" cy="6193"/>
      </dsp:txXfrm>
    </dsp:sp>
    <dsp:sp modelId="{DEA30974-9AA8-4B46-9C0B-51D72E5867FE}">
      <dsp:nvSpPr>
        <dsp:cNvPr id="0" name=""/>
        <dsp:cNvSpPr/>
      </dsp:nvSpPr>
      <dsp:spPr>
        <a:xfrm>
          <a:off x="7153" y="2768672"/>
          <a:ext cx="2692854" cy="161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user prepares the manual requisition with the quotations attached</a:t>
          </a:r>
          <a:endParaRPr lang="en-ZA" sz="1900" kern="1200" dirty="0"/>
        </a:p>
      </dsp:txBody>
      <dsp:txXfrm>
        <a:off x="7153" y="2768672"/>
        <a:ext cx="2692854" cy="1615712"/>
      </dsp:txXfrm>
    </dsp:sp>
    <dsp:sp modelId="{2E3CAB2B-B9FF-4915-9D66-9DBC3A12F096}">
      <dsp:nvSpPr>
        <dsp:cNvPr id="0" name=""/>
        <dsp:cNvSpPr/>
      </dsp:nvSpPr>
      <dsp:spPr>
        <a:xfrm>
          <a:off x="3319364" y="2768672"/>
          <a:ext cx="2692854" cy="1615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requisition book is signed by the HOD/ Executive to approve the purchase</a:t>
          </a:r>
          <a:endParaRPr lang="en-ZA" sz="1900" kern="1200" dirty="0"/>
        </a:p>
      </dsp:txBody>
      <dsp:txXfrm>
        <a:off x="3319364" y="2768672"/>
        <a:ext cx="2692854" cy="16157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601D8-8AF0-4DA3-ADBF-B1999B165166}">
      <dsp:nvSpPr>
        <dsp:cNvPr id="0" name=""/>
        <dsp:cNvSpPr/>
      </dsp:nvSpPr>
      <dsp:spPr>
        <a:xfrm>
          <a:off x="2784015" y="1260223"/>
          <a:ext cx="608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4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3072259" y="1302748"/>
        <a:ext cx="31951" cy="6390"/>
      </dsp:txXfrm>
    </dsp:sp>
    <dsp:sp modelId="{84F23E7D-C6D4-466F-A8DD-4B9EA3D85DCB}">
      <dsp:nvSpPr>
        <dsp:cNvPr id="0" name=""/>
        <dsp:cNvSpPr/>
      </dsp:nvSpPr>
      <dsp:spPr>
        <a:xfrm>
          <a:off x="7380" y="472413"/>
          <a:ext cx="2778434" cy="166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user takes the requisition book to budget</a:t>
          </a:r>
          <a:endParaRPr lang="en-ZA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80" y="472413"/>
        <a:ext cx="2778434" cy="1667060"/>
      </dsp:txXfrm>
    </dsp:sp>
    <dsp:sp modelId="{61B05FEF-A6BC-47CD-BF30-1B1FAFF7C37B}">
      <dsp:nvSpPr>
        <dsp:cNvPr id="0" name=""/>
        <dsp:cNvSpPr/>
      </dsp:nvSpPr>
      <dsp:spPr>
        <a:xfrm>
          <a:off x="6201489" y="1260223"/>
          <a:ext cx="608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4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6489733" y="1302748"/>
        <a:ext cx="31951" cy="6390"/>
      </dsp:txXfrm>
    </dsp:sp>
    <dsp:sp modelId="{598F99BA-E538-4B79-8F89-1B478F32A666}">
      <dsp:nvSpPr>
        <dsp:cNvPr id="0" name=""/>
        <dsp:cNvSpPr/>
      </dsp:nvSpPr>
      <dsp:spPr>
        <a:xfrm>
          <a:off x="3424855" y="472413"/>
          <a:ext cx="2778434" cy="166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Budget confirms availability of funds by inserting the budget, commitments available funds and sign the requisition</a:t>
          </a:r>
          <a:endParaRPr lang="en-ZA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4855" y="472413"/>
        <a:ext cx="2778434" cy="1667060"/>
      </dsp:txXfrm>
    </dsp:sp>
    <dsp:sp modelId="{B3E43B60-6C0F-4AE8-AF78-87EEECAB6092}">
      <dsp:nvSpPr>
        <dsp:cNvPr id="0" name=""/>
        <dsp:cNvSpPr/>
      </dsp:nvSpPr>
      <dsp:spPr>
        <a:xfrm>
          <a:off x="1396598" y="2137674"/>
          <a:ext cx="6834948" cy="608439"/>
        </a:xfrm>
        <a:custGeom>
          <a:avLst/>
          <a:gdLst/>
          <a:ahLst/>
          <a:cxnLst/>
          <a:rect l="0" t="0" r="0" b="0"/>
          <a:pathLst>
            <a:path>
              <a:moveTo>
                <a:pt x="6834948" y="0"/>
              </a:moveTo>
              <a:lnTo>
                <a:pt x="6834948" y="321319"/>
              </a:lnTo>
              <a:lnTo>
                <a:pt x="0" y="321319"/>
              </a:lnTo>
              <a:lnTo>
                <a:pt x="0" y="608439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4642453" y="2438698"/>
        <a:ext cx="343237" cy="6390"/>
      </dsp:txXfrm>
    </dsp:sp>
    <dsp:sp modelId="{8A90C4A8-54D2-4087-985B-AA6EA2790F13}">
      <dsp:nvSpPr>
        <dsp:cNvPr id="0" name=""/>
        <dsp:cNvSpPr/>
      </dsp:nvSpPr>
      <dsp:spPr>
        <a:xfrm>
          <a:off x="6842329" y="472413"/>
          <a:ext cx="2778434" cy="166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user takes the requisition to procurement to place the order</a:t>
          </a:r>
          <a:endParaRPr lang="en-ZA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42329" y="472413"/>
        <a:ext cx="2778434" cy="1667060"/>
      </dsp:txXfrm>
    </dsp:sp>
    <dsp:sp modelId="{1A895498-D56B-43FF-B783-989128CBCEC0}">
      <dsp:nvSpPr>
        <dsp:cNvPr id="0" name=""/>
        <dsp:cNvSpPr/>
      </dsp:nvSpPr>
      <dsp:spPr>
        <a:xfrm>
          <a:off x="2784015" y="3566324"/>
          <a:ext cx="608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4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3072259" y="3608849"/>
        <a:ext cx="31951" cy="6390"/>
      </dsp:txXfrm>
    </dsp:sp>
    <dsp:sp modelId="{DEA30974-9AA8-4B46-9C0B-51D72E5867FE}">
      <dsp:nvSpPr>
        <dsp:cNvPr id="0" name=""/>
        <dsp:cNvSpPr/>
      </dsp:nvSpPr>
      <dsp:spPr>
        <a:xfrm>
          <a:off x="7380" y="2778513"/>
          <a:ext cx="2778434" cy="166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Procurement is allowed up to three days to process depending on the commodity</a:t>
          </a:r>
          <a:endParaRPr lang="en-ZA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380" y="2778513"/>
        <a:ext cx="2778434" cy="1667060"/>
      </dsp:txXfrm>
    </dsp:sp>
    <dsp:sp modelId="{6D2B79B6-DAFF-45B9-B4AB-92449057284F}">
      <dsp:nvSpPr>
        <dsp:cNvPr id="0" name=""/>
        <dsp:cNvSpPr/>
      </dsp:nvSpPr>
      <dsp:spPr>
        <a:xfrm>
          <a:off x="6201489" y="3566324"/>
          <a:ext cx="6084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843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500" kern="1200"/>
        </a:p>
      </dsp:txBody>
      <dsp:txXfrm>
        <a:off x="6489733" y="3608849"/>
        <a:ext cx="31951" cy="6390"/>
      </dsp:txXfrm>
    </dsp:sp>
    <dsp:sp modelId="{2E3CAB2B-B9FF-4915-9D66-9DBC3A12F096}">
      <dsp:nvSpPr>
        <dsp:cNvPr id="0" name=""/>
        <dsp:cNvSpPr/>
      </dsp:nvSpPr>
      <dsp:spPr>
        <a:xfrm>
          <a:off x="3424855" y="2778513"/>
          <a:ext cx="2778434" cy="166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Finally, an order is issued and sent to the Finance Manager for approval</a:t>
          </a:r>
          <a:endParaRPr lang="en-ZA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424855" y="2778513"/>
        <a:ext cx="2778434" cy="1667060"/>
      </dsp:txXfrm>
    </dsp:sp>
    <dsp:sp modelId="{1822938B-7478-4F17-8754-B6D875D3E89B}">
      <dsp:nvSpPr>
        <dsp:cNvPr id="0" name=""/>
        <dsp:cNvSpPr/>
      </dsp:nvSpPr>
      <dsp:spPr>
        <a:xfrm>
          <a:off x="6842329" y="2778513"/>
          <a:ext cx="2778434" cy="1667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The signed order is sent to the supplier, and goods get delivered when available</a:t>
          </a:r>
          <a:endParaRPr lang="en-ZA" sz="17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842329" y="2778513"/>
        <a:ext cx="2778434" cy="16670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06409-45B1-4DFF-87D8-E604A33FC401}">
      <dsp:nvSpPr>
        <dsp:cNvPr id="0" name=""/>
        <dsp:cNvSpPr/>
      </dsp:nvSpPr>
      <dsp:spPr>
        <a:xfrm>
          <a:off x="345609" y="3085"/>
          <a:ext cx="1207531" cy="72451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kern="1200" dirty="0">
              <a:solidFill>
                <a:schemeClr val="bg1"/>
              </a:solidFill>
            </a:rPr>
            <a:t>Requestor creates and submit requisition</a:t>
          </a:r>
          <a:endParaRPr lang="en-ZA" sz="1000" kern="1200" dirty="0">
            <a:solidFill>
              <a:schemeClr val="bg1"/>
            </a:solidFill>
          </a:endParaRPr>
        </a:p>
      </dsp:txBody>
      <dsp:txXfrm>
        <a:off x="366829" y="24305"/>
        <a:ext cx="1165091" cy="682079"/>
      </dsp:txXfrm>
    </dsp:sp>
    <dsp:sp modelId="{BEE5818E-3826-47B3-AEFF-1988015173E5}">
      <dsp:nvSpPr>
        <dsp:cNvPr id="0" name=""/>
        <dsp:cNvSpPr/>
      </dsp:nvSpPr>
      <dsp:spPr>
        <a:xfrm>
          <a:off x="1659404" y="215611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>
        <a:off x="1659404" y="275504"/>
        <a:ext cx="179197" cy="179681"/>
      </dsp:txXfrm>
    </dsp:sp>
    <dsp:sp modelId="{8EA940F5-251D-4F55-BE22-2A20BD8DB92C}">
      <dsp:nvSpPr>
        <dsp:cNvPr id="0" name=""/>
        <dsp:cNvSpPr/>
      </dsp:nvSpPr>
      <dsp:spPr>
        <a:xfrm>
          <a:off x="2036154" y="3085"/>
          <a:ext cx="1207531" cy="724519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Routed to the selected Buyer</a:t>
          </a:r>
        </a:p>
      </dsp:txBody>
      <dsp:txXfrm>
        <a:off x="2057374" y="24305"/>
        <a:ext cx="1165091" cy="682079"/>
      </dsp:txXfrm>
    </dsp:sp>
    <dsp:sp modelId="{593B657B-55F7-4C0D-BAA3-5E9444C75C7B}">
      <dsp:nvSpPr>
        <dsp:cNvPr id="0" name=""/>
        <dsp:cNvSpPr/>
      </dsp:nvSpPr>
      <dsp:spPr>
        <a:xfrm rot="5400000">
          <a:off x="2511921" y="812131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 rot="-5400000">
        <a:off x="2550079" y="833867"/>
        <a:ext cx="179681" cy="179197"/>
      </dsp:txXfrm>
    </dsp:sp>
    <dsp:sp modelId="{0B1DB378-532B-49CB-A3EE-AB47E8E38157}">
      <dsp:nvSpPr>
        <dsp:cNvPr id="0" name=""/>
        <dsp:cNvSpPr/>
      </dsp:nvSpPr>
      <dsp:spPr>
        <a:xfrm>
          <a:off x="2036154" y="1210617"/>
          <a:ext cx="1207531" cy="724519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000" kern="1200" dirty="0">
              <a:solidFill>
                <a:schemeClr val="bg1"/>
              </a:solidFill>
            </a:rPr>
            <a:t>Buyer sources quotations</a:t>
          </a:r>
        </a:p>
      </dsp:txBody>
      <dsp:txXfrm>
        <a:off x="2057374" y="1231837"/>
        <a:ext cx="1165091" cy="682079"/>
      </dsp:txXfrm>
    </dsp:sp>
    <dsp:sp modelId="{351C5385-4E8C-494E-999D-D0EF8CD71EAC}">
      <dsp:nvSpPr>
        <dsp:cNvPr id="0" name=""/>
        <dsp:cNvSpPr/>
      </dsp:nvSpPr>
      <dsp:spPr>
        <a:xfrm rot="10800000">
          <a:off x="1673894" y="1423142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 rot="10800000">
        <a:off x="1750693" y="1483035"/>
        <a:ext cx="179197" cy="179681"/>
      </dsp:txXfrm>
    </dsp:sp>
    <dsp:sp modelId="{4F83FF2F-FA6E-41E8-869D-3E14450B401D}">
      <dsp:nvSpPr>
        <dsp:cNvPr id="0" name=""/>
        <dsp:cNvSpPr/>
      </dsp:nvSpPr>
      <dsp:spPr>
        <a:xfrm>
          <a:off x="345609" y="1210617"/>
          <a:ext cx="1207531" cy="724519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Quotation are added to the requisition</a:t>
          </a:r>
          <a:endParaRPr lang="en-ZA" sz="1000" kern="1200" dirty="0">
            <a:solidFill>
              <a:schemeClr val="bg1"/>
            </a:solidFill>
          </a:endParaRPr>
        </a:p>
      </dsp:txBody>
      <dsp:txXfrm>
        <a:off x="366829" y="1231837"/>
        <a:ext cx="1165091" cy="682079"/>
      </dsp:txXfrm>
    </dsp:sp>
    <dsp:sp modelId="{868C63D2-941F-4941-B0EC-832109937ED0}">
      <dsp:nvSpPr>
        <dsp:cNvPr id="0" name=""/>
        <dsp:cNvSpPr/>
      </dsp:nvSpPr>
      <dsp:spPr>
        <a:xfrm rot="5400000">
          <a:off x="821377" y="2019663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 rot="-5400000">
        <a:off x="859535" y="2041399"/>
        <a:ext cx="179681" cy="179197"/>
      </dsp:txXfrm>
    </dsp:sp>
    <dsp:sp modelId="{FCDB9A30-5AED-4B61-8749-31BF8A3B3F6D}">
      <dsp:nvSpPr>
        <dsp:cNvPr id="0" name=""/>
        <dsp:cNvSpPr/>
      </dsp:nvSpPr>
      <dsp:spPr>
        <a:xfrm>
          <a:off x="345609" y="2418148"/>
          <a:ext cx="1207531" cy="724519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Buyer completes maintenance of requisition</a:t>
          </a:r>
          <a:endParaRPr lang="en-ZA" sz="1000" kern="1200" dirty="0">
            <a:solidFill>
              <a:schemeClr val="bg1"/>
            </a:solidFill>
          </a:endParaRPr>
        </a:p>
      </dsp:txBody>
      <dsp:txXfrm>
        <a:off x="366829" y="2439368"/>
        <a:ext cx="1165091" cy="682079"/>
      </dsp:txXfrm>
    </dsp:sp>
    <dsp:sp modelId="{268E4AB0-7B93-4B6D-9161-44C2421D2B52}">
      <dsp:nvSpPr>
        <dsp:cNvPr id="0" name=""/>
        <dsp:cNvSpPr/>
      </dsp:nvSpPr>
      <dsp:spPr>
        <a:xfrm>
          <a:off x="1659404" y="2630674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>
        <a:off x="1659404" y="2690567"/>
        <a:ext cx="179197" cy="179681"/>
      </dsp:txXfrm>
    </dsp:sp>
    <dsp:sp modelId="{06CFA445-D63E-465A-86DC-43C4BF35608D}">
      <dsp:nvSpPr>
        <dsp:cNvPr id="0" name=""/>
        <dsp:cNvSpPr/>
      </dsp:nvSpPr>
      <dsp:spPr>
        <a:xfrm>
          <a:off x="2036154" y="2418148"/>
          <a:ext cx="1207531" cy="724519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Budget Vets the requisition</a:t>
          </a:r>
          <a:endParaRPr lang="en-ZA" sz="1000" kern="1200" dirty="0">
            <a:solidFill>
              <a:schemeClr val="bg1"/>
            </a:solidFill>
          </a:endParaRPr>
        </a:p>
      </dsp:txBody>
      <dsp:txXfrm>
        <a:off x="2057374" y="2439368"/>
        <a:ext cx="1165091" cy="682079"/>
      </dsp:txXfrm>
    </dsp:sp>
    <dsp:sp modelId="{5D058A07-F9C3-4751-AA1A-A97F59456254}">
      <dsp:nvSpPr>
        <dsp:cNvPr id="0" name=""/>
        <dsp:cNvSpPr/>
      </dsp:nvSpPr>
      <dsp:spPr>
        <a:xfrm rot="5400000">
          <a:off x="2511921" y="3227195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 rot="-5400000">
        <a:off x="2550079" y="3248931"/>
        <a:ext cx="179681" cy="179197"/>
      </dsp:txXfrm>
    </dsp:sp>
    <dsp:sp modelId="{F70C5CF6-DB42-4002-851D-849CB35DD2A5}">
      <dsp:nvSpPr>
        <dsp:cNvPr id="0" name=""/>
        <dsp:cNvSpPr/>
      </dsp:nvSpPr>
      <dsp:spPr>
        <a:xfrm>
          <a:off x="2036154" y="3625680"/>
          <a:ext cx="1207531" cy="72451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Manager Approves</a:t>
          </a:r>
          <a:endParaRPr lang="en-ZA" sz="1000" kern="1200" dirty="0">
            <a:solidFill>
              <a:schemeClr val="bg1"/>
            </a:solidFill>
          </a:endParaRPr>
        </a:p>
      </dsp:txBody>
      <dsp:txXfrm>
        <a:off x="2057374" y="3646900"/>
        <a:ext cx="1165091" cy="682079"/>
      </dsp:txXfrm>
    </dsp:sp>
    <dsp:sp modelId="{72296294-F89F-40D4-9581-F24801581C17}">
      <dsp:nvSpPr>
        <dsp:cNvPr id="0" name=""/>
        <dsp:cNvSpPr/>
      </dsp:nvSpPr>
      <dsp:spPr>
        <a:xfrm rot="10800000">
          <a:off x="1673894" y="3838206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 rot="10800000">
        <a:off x="1750693" y="3898099"/>
        <a:ext cx="179197" cy="179681"/>
      </dsp:txXfrm>
    </dsp:sp>
    <dsp:sp modelId="{24A30C5A-77CA-405A-A6BD-FD5CA1606D6B}">
      <dsp:nvSpPr>
        <dsp:cNvPr id="0" name=""/>
        <dsp:cNvSpPr/>
      </dsp:nvSpPr>
      <dsp:spPr>
        <a:xfrm>
          <a:off x="345609" y="3625680"/>
          <a:ext cx="1207531" cy="724519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bg1"/>
              </a:solidFill>
            </a:rPr>
            <a:t>Buyer issues approved order</a:t>
          </a:r>
          <a:endParaRPr lang="en-ZA" sz="1000" kern="1200" dirty="0">
            <a:solidFill>
              <a:schemeClr val="bg1"/>
            </a:solidFill>
          </a:endParaRPr>
        </a:p>
      </dsp:txBody>
      <dsp:txXfrm>
        <a:off x="366829" y="3646900"/>
        <a:ext cx="1165091" cy="682079"/>
      </dsp:txXfrm>
    </dsp:sp>
    <dsp:sp modelId="{C5752E8E-0C0A-4551-8309-95CCE2043A20}">
      <dsp:nvSpPr>
        <dsp:cNvPr id="0" name=""/>
        <dsp:cNvSpPr/>
      </dsp:nvSpPr>
      <dsp:spPr>
        <a:xfrm rot="5400000">
          <a:off x="821377" y="4434726"/>
          <a:ext cx="255996" cy="299467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800" kern="1200"/>
        </a:p>
      </dsp:txBody>
      <dsp:txXfrm rot="-5400000">
        <a:off x="859535" y="4456462"/>
        <a:ext cx="179681" cy="179197"/>
      </dsp:txXfrm>
    </dsp:sp>
    <dsp:sp modelId="{4CA01FCD-C71B-4826-9B70-DA703F031FB6}">
      <dsp:nvSpPr>
        <dsp:cNvPr id="0" name=""/>
        <dsp:cNvSpPr/>
      </dsp:nvSpPr>
      <dsp:spPr>
        <a:xfrm>
          <a:off x="345609" y="4833212"/>
          <a:ext cx="1207531" cy="72451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Goods/ services are received </a:t>
          </a:r>
          <a:r>
            <a:rPr lang="en-US" sz="1000" kern="1200" dirty="0">
              <a:sym typeface="Wingdings" panose="05000000000000000000" pitchFamily="2" charset="2"/>
            </a:rPr>
            <a:t></a:t>
          </a:r>
          <a:endParaRPr lang="en-ZA" sz="1000" kern="1200" dirty="0"/>
        </a:p>
      </dsp:txBody>
      <dsp:txXfrm>
        <a:off x="366829" y="4854432"/>
        <a:ext cx="1165091" cy="682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F6A25-BC2F-4346-A748-C10B1A0FAB2C}">
      <dsp:nvSpPr>
        <dsp:cNvPr id="0" name=""/>
        <dsp:cNvSpPr/>
      </dsp:nvSpPr>
      <dsp:spPr>
        <a:xfrm>
          <a:off x="2471" y="366056"/>
          <a:ext cx="1080632" cy="952307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Requestor creates and submit requisition</a:t>
          </a:r>
          <a:endParaRPr lang="en-ZA" sz="1400" kern="1200" dirty="0"/>
        </a:p>
      </dsp:txBody>
      <dsp:txXfrm>
        <a:off x="30363" y="393948"/>
        <a:ext cx="1024848" cy="896523"/>
      </dsp:txXfrm>
    </dsp:sp>
    <dsp:sp modelId="{4296A674-2D38-47AD-8291-34996341FEC7}">
      <dsp:nvSpPr>
        <dsp:cNvPr id="0" name=""/>
        <dsp:cNvSpPr/>
      </dsp:nvSpPr>
      <dsp:spPr>
        <a:xfrm>
          <a:off x="1191166" y="708212"/>
          <a:ext cx="229094" cy="267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/>
        </a:p>
      </dsp:txBody>
      <dsp:txXfrm>
        <a:off x="1191166" y="761811"/>
        <a:ext cx="160366" cy="160798"/>
      </dsp:txXfrm>
    </dsp:sp>
    <dsp:sp modelId="{C27059DF-94EB-444D-AEE3-1C1717EFC60A}">
      <dsp:nvSpPr>
        <dsp:cNvPr id="0" name=""/>
        <dsp:cNvSpPr/>
      </dsp:nvSpPr>
      <dsp:spPr>
        <a:xfrm>
          <a:off x="1515356" y="366056"/>
          <a:ext cx="1080632" cy="952307"/>
        </a:xfrm>
        <a:prstGeom prst="roundRect">
          <a:avLst>
            <a:gd name="adj" fmla="val 10000"/>
          </a:avLst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Creditors maintains requisition</a:t>
          </a:r>
          <a:endParaRPr lang="en-ZA" sz="1400" kern="1200" dirty="0"/>
        </a:p>
      </dsp:txBody>
      <dsp:txXfrm>
        <a:off x="1543248" y="393948"/>
        <a:ext cx="1024848" cy="896523"/>
      </dsp:txXfrm>
    </dsp:sp>
    <dsp:sp modelId="{070AFAA2-10E1-4B32-883F-8F14C33AC26B}">
      <dsp:nvSpPr>
        <dsp:cNvPr id="0" name=""/>
        <dsp:cNvSpPr/>
      </dsp:nvSpPr>
      <dsp:spPr>
        <a:xfrm>
          <a:off x="2704051" y="708212"/>
          <a:ext cx="229094" cy="267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/>
        </a:p>
      </dsp:txBody>
      <dsp:txXfrm>
        <a:off x="2704051" y="761811"/>
        <a:ext cx="160366" cy="160798"/>
      </dsp:txXfrm>
    </dsp:sp>
    <dsp:sp modelId="{75D9B56C-83DE-4D85-AE81-94F242DB0F62}">
      <dsp:nvSpPr>
        <dsp:cNvPr id="0" name=""/>
        <dsp:cNvSpPr/>
      </dsp:nvSpPr>
      <dsp:spPr>
        <a:xfrm>
          <a:off x="3028241" y="366056"/>
          <a:ext cx="1080632" cy="952307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Manager approves </a:t>
          </a:r>
          <a:endParaRPr lang="en-ZA" sz="1400" kern="1200" dirty="0"/>
        </a:p>
      </dsp:txBody>
      <dsp:txXfrm>
        <a:off x="3056133" y="393948"/>
        <a:ext cx="1024848" cy="896523"/>
      </dsp:txXfrm>
    </dsp:sp>
    <dsp:sp modelId="{9EB5CA7B-83E1-40B9-8BD0-DEA6525037BB}">
      <dsp:nvSpPr>
        <dsp:cNvPr id="0" name=""/>
        <dsp:cNvSpPr/>
      </dsp:nvSpPr>
      <dsp:spPr>
        <a:xfrm>
          <a:off x="4216936" y="708212"/>
          <a:ext cx="229094" cy="2679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/>
        </a:p>
      </dsp:txBody>
      <dsp:txXfrm>
        <a:off x="4216936" y="761811"/>
        <a:ext cx="160366" cy="160798"/>
      </dsp:txXfrm>
    </dsp:sp>
    <dsp:sp modelId="{B354F674-9A8B-4A1C-9B1E-17D3F3C64CB9}">
      <dsp:nvSpPr>
        <dsp:cNvPr id="0" name=""/>
        <dsp:cNvSpPr/>
      </dsp:nvSpPr>
      <dsp:spPr>
        <a:xfrm>
          <a:off x="4541126" y="366056"/>
          <a:ext cx="1080632" cy="95230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Payment of goods or services</a:t>
          </a:r>
          <a:endParaRPr lang="en-ZA" sz="1400" kern="1200" dirty="0"/>
        </a:p>
      </dsp:txBody>
      <dsp:txXfrm>
        <a:off x="4569018" y="393948"/>
        <a:ext cx="1024848" cy="896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AFB93-B90A-437F-9F25-9BD9FE261DAA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29300-0E96-48CC-AD75-E36AC143E0C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832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The Finance iEnabler System aims to streamline requisition and payment processes. Key roles include requestors, buyers, approvers, and the finance team.
Original Content:
Overview of the Finance iEnabler System
Purpose: Streamlining requisition and      payment processes
Key Roles: Requestors, Buyers, Approvers,      Finance Team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F9F1-6C9C-4640-9E93-91A58C9798C7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5151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292D4-E482-96E0-A84A-DF153D130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ADEF04-4423-4F64-EDBB-C31E0D399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3132C8-96AB-EB72-AAC1-A199A913C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The Finance iEnabler System aims to streamline requisition and payment processes. Key roles include requestors, buyers, approvers, and the finance team.
Original Content:
Overview of the Finance iEnabler System
Purpose: Streamlining requisition and      payment processes
Key Roles: Requestors, Buyers, Approvers,      Finance Team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AAF11-A6AB-7DE4-315A-51BCE2ECB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F9F1-6C9C-4640-9E93-91A58C9798C7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249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A8A81-73FB-CB78-FF91-D0E7B03B8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A66CB4-50D5-91F3-6AA9-AA90C3266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B242D-0F86-E398-F920-2DA9EB493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The Finance iEnabler System aims to streamline requisition and payment processes. Key roles include requestors, buyers, approvers, and the finance team.
Original Content:
Overview of the Finance iEnabler System
Purpose: Streamlining requisition and      payment processes
Key Roles: Requestors, Buyers, Approvers,      Finance Team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826E0-4974-85DD-8104-79CA484509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F9F1-6C9C-4640-9E93-91A58C9798C7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02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A30A5-E35F-F465-8DB9-3C87403F6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7AF961-4A41-BCAC-01EC-18FA2881D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0A8263-9D96-1351-3068-357013AB5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The Finance iEnabler System aims to streamline requisition and payment processes. Key roles include requestors, buyers, approvers, and the finance team.
Original Content:
Overview of the Finance iEnabler System
Purpose: Streamlining requisition and      payment processes
Key Roles: Requestors, Buyers, Approvers,      Finance Team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C3154-5C16-4DC7-582A-ECEC4FB40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CDF9F1-6C9C-4640-9E93-91A58C9798C7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073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29300-0E96-48CC-AD75-E36AC143E0C2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08111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29300-0E96-48CC-AD75-E36AC143E0C2}" type="slidenum">
              <a:rPr lang="en-ZA" smtClean="0"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201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973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F3E0-EFA7-0953-022C-ED0A88B6A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9DCFF-5619-BAA6-77EC-92379DCFF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6492-CE73-FC52-153A-C38A8C74C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F2D75-6C46-6689-07E9-3D1EAB00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84DA3-F679-E801-9DFA-B421FB65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84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5495D-27BC-0EFC-F1F4-083B65829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E3279-D937-A834-7700-C56414C34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1157-C4EE-682B-DB6A-C79869019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8155E-F987-FA17-887F-BF212401D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74604-8981-4D1E-1A31-C3FF3B02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3901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872B-63CC-D7BA-2216-83BC86FE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33863-80DE-1687-B001-05546E84E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1B4B9-9449-BA3C-060A-70FC21CC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D1A6B-5113-F7A6-2116-CCED5533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4B74A-408A-C585-776D-61ACB196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225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B5E8-988C-2D6F-3B1B-1844252C6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68B8A-5AE4-5B06-58DF-65CFE2B88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AA425-F42B-DEE6-44F6-D43C6F8BA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4D93-516C-80A8-F383-35CBCAB0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7D59B-228D-5F32-FF5E-8C31FD099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0470C9-81B3-E7B1-266A-B2C19E7DD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81614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6554-8F77-AE49-6D78-15162892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2158-2560-3D7F-9932-DA33F497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595C8-FCCF-0D16-78A5-B3F261D95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12F28A-043F-D2F0-6EF1-685290624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5E0EE2-72E6-95D6-1200-626FFB1D4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3738D-879F-B792-2EAD-ED1F27DA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8B1F2E-22C6-68FD-8A18-1D66003D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F4D12-F7D3-9FA3-3487-680BC9BA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7631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D741-025E-1149-D0E8-795C7A19D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5AB310-278F-22E8-D885-ABCAD66C3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DBBC5-A19E-24EF-CFBF-B82529E9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F91F16-D4F7-D13B-CE14-242846A3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231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EA0D7-FC08-2763-928B-509C5CB1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FAEFE-FBE5-91B9-342D-9D5C6AA10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84DD3-26A7-E4CF-14AD-B1F2C76E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97348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E07CE-541E-763A-AEDB-1BD40A41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EB61-F976-EEB4-3CD2-76603ED11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0FAB4E-379F-5161-96A2-3B6965D1F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78099-985B-0137-874F-B1F2C5C4D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74C153-2AC7-C42F-2537-CB78CD30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796F6-450F-0538-5B25-313205A8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486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24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E793-A4A7-54CA-E863-A9841D17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116946-005A-7CCE-63F1-986FD4333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D10F2-DD58-D57E-5405-D97AB91C5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9EC18-2FC6-A804-CFFF-3444E3D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E4B45-D185-994C-BE90-FBB7988F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F242A-C94F-BDBA-BC6C-9B02D7E3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759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3384-F9DD-ABE4-B6F3-55E75F51D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EF51B-2610-938F-A25C-65C93F1D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D992D-723F-D04C-10C0-B35CE401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FFD32-1934-1D7D-FD31-91B5CE39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E1CAA-BA54-B4F0-39E6-D8CE638D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477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EE275F-F456-BB0D-1320-A421F9F6D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760BD-A259-6C41-E07F-E647110E3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3BEE7-B249-0008-5E17-6B1A0154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6907-232F-AB3D-62AD-2A274997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614E2-9E67-401D-A08A-E6E5C75E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46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1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0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8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0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3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2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A76C65-C931-BAB2-96D7-725B60271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44CCA-B61E-9E8A-D04E-FF64E4103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0E9A7-E517-1910-B194-933A912EB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E318C-B8D1-46DA-BDE3-ED613BEAF7EC}" type="datetimeFigureOut">
              <a:rPr lang="en-ZA" smtClean="0"/>
              <a:t>2025/02/28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739E7-9419-4659-8DDF-EFA3E8B8F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1E3B5-9954-298C-29B0-55563937B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D4DEDB-1608-493B-AB8B-18DC97A099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018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ding-computers-laptop-macbook-317974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C6A0294A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5_AB690EA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8C13E8-C96A-48F9-DFBA-72ECC2248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4105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687BD-3054-6C6F-2BE0-F93EB6E81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76" y="607395"/>
            <a:ext cx="7834184" cy="131624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4800" b="1" dirty="0"/>
              <a:t>Online Requisitioning </a:t>
            </a:r>
            <a:br>
              <a:rPr lang="en-GB" sz="4800" b="1" dirty="0"/>
            </a:br>
            <a:r>
              <a:rPr lang="en-GB" sz="4800" b="1" dirty="0"/>
              <a:t>and Approval</a:t>
            </a:r>
            <a:endParaRPr lang="en-ZA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25BD28-514C-1BD6-A71E-E1C1BE91A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124" y="5597611"/>
            <a:ext cx="4324865" cy="652994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>
                <a:blipFill>
                  <a:blip r:embed="rId3"/>
                  <a:tile tx="0" ty="0" sx="100000" sy="100000" flip="none" algn="tl"/>
                </a:blipFill>
                <a:effectLst>
                  <a:outerShdw blurRad="533400" dir="12000000" sx="102000" sy="102000" algn="ctr" rotWithShape="0">
                    <a:schemeClr val="bg1"/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WSU EXPERIENCE</a:t>
            </a:r>
            <a:endParaRPr lang="en-ZA" sz="3600" b="1" dirty="0">
              <a:blipFill>
                <a:blip r:embed="rId3"/>
                <a:tile tx="0" ty="0" sx="100000" sy="100000" flip="none" algn="tl"/>
              </a:blipFill>
              <a:effectLst>
                <a:outerShdw blurRad="533400" dir="12000000" sx="102000" sy="102000" algn="ctr" rotWithShape="0">
                  <a:schemeClr val="bg1"/>
                </a:outerShdw>
              </a:effectLst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old and blue logo&#10;&#10;AI-generated content may be incorrect.">
            <a:extLst>
              <a:ext uri="{FF2B5EF4-FFF2-40B4-BE49-F238E27FC236}">
                <a16:creationId xmlns:a16="http://schemas.microsoft.com/office/drawing/2014/main" id="{1556C3C2-94F7-2FA7-99C0-7AA16964CA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672"/>
            <a:ext cx="4275438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22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0EB234F-DAFA-236B-A896-32B8F0C2A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63A9498-8CCC-BA18-FC84-F2464279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09" r="22309"/>
          <a:stretch/>
        </p:blipFill>
        <p:spPr>
          <a:xfrm>
            <a:off x="0" y="0"/>
            <a:ext cx="5404493" cy="6505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808C1F-1093-4209-7F07-A44A2F7C91A9}"/>
              </a:ext>
            </a:extLst>
          </p:cNvPr>
          <p:cNvSpPr txBox="1"/>
          <p:nvPr/>
        </p:nvSpPr>
        <p:spPr>
          <a:xfrm>
            <a:off x="5408538" y="1016089"/>
            <a:ext cx="5029292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Requesters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Requesters are linked to cost centers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Approvers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Approvers are linked to Policy Rules 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determine the number of approvers based on the delegation of Financial Authority and SCM Policies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Hierarchy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of Department (HOD) – R50k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Deputy Director – R250k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– R1m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Manager – above R1m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5ECB5-0FE8-68DD-3310-18F52A21FAA1}"/>
              </a:ext>
            </a:extLst>
          </p:cNvPr>
          <p:cNvSpPr txBox="1"/>
          <p:nvPr/>
        </p:nvSpPr>
        <p:spPr>
          <a:xfrm>
            <a:off x="5404493" y="134034"/>
            <a:ext cx="6112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200" spc="-5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Setup on the system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E79168-A348-373B-2148-00381D43E5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437870"/>
            <a:ext cx="12192000" cy="498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982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cellphone&#10;&#10;Description automatically generated">
            <a:extLst>
              <a:ext uri="{FF2B5EF4-FFF2-40B4-BE49-F238E27FC236}">
                <a16:creationId xmlns:a16="http://schemas.microsoft.com/office/drawing/2014/main" id="{2E3AEB0E-B741-BEA3-9E78-C32AA342F3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70373" cy="2223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B75217-1F88-DFCC-D1E6-22E42F4D8FC3}"/>
              </a:ext>
            </a:extLst>
          </p:cNvPr>
          <p:cNvSpPr txBox="1"/>
          <p:nvPr/>
        </p:nvSpPr>
        <p:spPr>
          <a:xfrm>
            <a:off x="254842" y="435514"/>
            <a:ext cx="5841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Non-Defined Item Requisition Process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B6ECF38-B021-D4DB-DA08-DC3BF475AA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126188"/>
              </p:ext>
            </p:extLst>
          </p:nvPr>
        </p:nvGraphicFramePr>
        <p:xfrm>
          <a:off x="6738754" y="510139"/>
          <a:ext cx="3589296" cy="5560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75015D-D223-FD0B-A3BC-9DDB2131577C}"/>
              </a:ext>
            </a:extLst>
          </p:cNvPr>
          <p:cNvSpPr txBox="1"/>
          <p:nvPr/>
        </p:nvSpPr>
        <p:spPr>
          <a:xfrm>
            <a:off x="254842" y="2521819"/>
            <a:ext cx="5635819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process involves buyers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Both goods and service can be procured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is also involved in this process and budget shifts are possible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existing delegation of authority identifies approvers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F327A-A2A8-19D3-5730-D744DE21EF8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437870"/>
            <a:ext cx="12192000" cy="498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238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C7E7-18E4-1E50-8AFD-C2BBA80D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 into </a:t>
            </a:r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iEnabler</a:t>
            </a:r>
            <a:b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Finance </a:t>
            </a:r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iEnabler</a:t>
            </a: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select Requisitions</a:t>
            </a:r>
            <a:b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Cleck on Create Requisition, then Click here and select View/ Upload-Finance Requisition</a:t>
            </a:r>
            <a:endParaRPr lang="en-ZA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B5906C-C7F6-48D4-FA46-5CCA4DF34C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24" t="6793" r="981" b="3203"/>
          <a:stretch/>
        </p:blipFill>
        <p:spPr>
          <a:xfrm>
            <a:off x="0" y="1395078"/>
            <a:ext cx="12191999" cy="49834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0A0DC-C0E3-0344-AE0A-35D4E1DB8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6626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31528-06D7-DFDA-31C3-7833516CE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9CDC-AF95-BE5E-8D87-6723C048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Upload document, another window will open to choose file</a:t>
            </a:r>
            <a:b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BD6BFC0-4F3A-D8D6-31EB-B0873956B5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9558" t="16451" r="20348" b="15310"/>
          <a:stretch/>
        </p:blipFill>
        <p:spPr>
          <a:xfrm>
            <a:off x="0" y="766120"/>
            <a:ext cx="12192000" cy="56124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50D485-78A2-1C0C-47AB-3196F904DF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AB0721AA-96F1-2391-EEBC-54A68D543AF6}"/>
              </a:ext>
            </a:extLst>
          </p:cNvPr>
          <p:cNvSpPr/>
          <p:nvPr/>
        </p:nvSpPr>
        <p:spPr>
          <a:xfrm>
            <a:off x="5183658" y="3346235"/>
            <a:ext cx="976184" cy="479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86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5D089-11CD-5822-1329-4B54736C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71575-2359-B952-93A2-73BDEF4E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choose file, then it will allow you to locate the file to upload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E8669-6BAF-AE85-2259-66D30401C4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81FBB-4C0A-D1E7-9407-33308ADC1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E01C14-FA16-B386-6ADA-BC976E70D4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12" t="11262" r="61284" b="9066"/>
          <a:stretch/>
        </p:blipFill>
        <p:spPr>
          <a:xfrm>
            <a:off x="1" y="758952"/>
            <a:ext cx="12191999" cy="561962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A99D3E5-FFF3-038F-1557-834DFF895777}"/>
              </a:ext>
            </a:extLst>
          </p:cNvPr>
          <p:cNvSpPr/>
          <p:nvPr/>
        </p:nvSpPr>
        <p:spPr>
          <a:xfrm>
            <a:off x="6660292" y="3719384"/>
            <a:ext cx="864973" cy="297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4328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1C147-5BC1-03F8-ACA4-466EBFBE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2617C-BD4D-1200-2310-F54D2461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Add Non-Defined Item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959039-CE12-56F3-AC2A-830F7F668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26E601-2D20-7D96-109E-51FAC74A05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696" t="22767" b="8760"/>
          <a:stretch/>
        </p:blipFill>
        <p:spPr>
          <a:xfrm>
            <a:off x="-1" y="691978"/>
            <a:ext cx="11055178" cy="5686597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C51B298F-8941-A0A3-7CE9-7FA363D3DDB9}"/>
              </a:ext>
            </a:extLst>
          </p:cNvPr>
          <p:cNvSpPr/>
          <p:nvPr/>
        </p:nvSpPr>
        <p:spPr>
          <a:xfrm>
            <a:off x="3200399" y="4893275"/>
            <a:ext cx="1149179" cy="29656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15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9A61A-99BF-0F10-8E10-7A6F01829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8EA25-A973-6193-8541-0734452F0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Quantity, Unit, Item Description, Cost Centre and Account then click the trolley</a:t>
            </a:r>
            <a:b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4AC1E-4AE3-6B8A-63F2-4BB1DA510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EAA2E5-C9F3-BF1A-0043-F7B7A8FBC3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41" t="31137"/>
          <a:stretch/>
        </p:blipFill>
        <p:spPr>
          <a:xfrm>
            <a:off x="0" y="1395079"/>
            <a:ext cx="12191997" cy="49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3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24A05-25AC-2042-81BD-710AF9898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92FA2-F3ED-981E-04D8-0AF85063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 Delivery Instructions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8BF923-C12A-406D-F696-9FD53F760C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986CE8-A36F-2E56-DF17-2819FE47D9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365"/>
          <a:stretch/>
        </p:blipFill>
        <p:spPr>
          <a:xfrm>
            <a:off x="0" y="722994"/>
            <a:ext cx="12192001" cy="565558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70FCC80-A89E-200D-7E5C-D0CC321016BC}"/>
              </a:ext>
            </a:extLst>
          </p:cNvPr>
          <p:cNvSpPr/>
          <p:nvPr/>
        </p:nvSpPr>
        <p:spPr>
          <a:xfrm>
            <a:off x="-1210963" y="3869536"/>
            <a:ext cx="1643448" cy="479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01982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87D6A-EB4B-DF37-7FD2-360E648C6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61104C-A248-48AA-6A64-B4D062BA21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E4102F-A1A5-C625-F3F5-DA9BD860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37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6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72E3B5-E2BC-5E6D-FE15-A3B74707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48245-3024-10DF-2A2C-5A52F490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GB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</a:t>
            </a: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select Complete Requisition</a:t>
            </a:r>
            <a:br>
              <a:rPr lang="en-GB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9F3F9-E803-E592-0B4E-B915B309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695FBD-0BD4-6B14-8BEA-D13FB39242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886"/>
          <a:stretch/>
        </p:blipFill>
        <p:spPr>
          <a:xfrm>
            <a:off x="-2" y="1037968"/>
            <a:ext cx="12192001" cy="5297484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8B0AE12B-4519-6FBB-8EDB-CBCD796F9337}"/>
              </a:ext>
            </a:extLst>
          </p:cNvPr>
          <p:cNvSpPr/>
          <p:nvPr/>
        </p:nvSpPr>
        <p:spPr>
          <a:xfrm>
            <a:off x="-1210963" y="5498757"/>
            <a:ext cx="1643448" cy="479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716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11F97-994F-F918-EA2B-683325E9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E7748-717C-34FC-351C-5F8906A1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DD741-9A03-5E45-DE80-FE1F7CAB96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923"/>
            <a:ext cx="12192000" cy="69939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D29FF-D84C-81D7-D2C7-6CB982361C43}"/>
              </a:ext>
            </a:extLst>
          </p:cNvPr>
          <p:cNvSpPr txBox="1"/>
          <p:nvPr/>
        </p:nvSpPr>
        <p:spPr>
          <a:xfrm>
            <a:off x="1900798" y="1469466"/>
            <a:ext cx="9143999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Online Requisition</a:t>
            </a:r>
          </a:p>
          <a:p>
            <a:pPr marL="0" indent="0">
              <a:lnSpc>
                <a:spcPct val="95000"/>
              </a:lnSpc>
              <a:buNone/>
            </a:pP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Presented by: Z MAKOM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 11-March-2025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6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D076B-FAEF-4A55-4117-B50B88BF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E28D1E-1183-A956-DBF9-AA3988FF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21B66A-B92E-29C0-B543-D6A28F707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1999" cy="661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36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1E15F-E57B-2C82-EDCA-37C4ECA23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AA9C54-044E-B3B0-75B7-D39D6739F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01349"/>
            <a:ext cx="12191999" cy="656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8A718D-37DC-480B-CEC5-6500DBAC0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9" t="30468" r="69650" b="6261"/>
          <a:stretch/>
        </p:blipFill>
        <p:spPr bwMode="auto">
          <a:xfrm>
            <a:off x="1" y="-172995"/>
            <a:ext cx="12191999" cy="6374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542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883712-19EA-8753-022F-F4FA1382AD8D}"/>
              </a:ext>
            </a:extLst>
          </p:cNvPr>
          <p:cNvSpPr txBox="1">
            <a:spLocks/>
          </p:cNvSpPr>
          <p:nvPr/>
        </p:nvSpPr>
        <p:spPr>
          <a:xfrm>
            <a:off x="677809" y="443731"/>
            <a:ext cx="3828185" cy="1746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Requisition Approval Process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8D2F23-5234-6615-5524-8567F7F42607}"/>
              </a:ext>
            </a:extLst>
          </p:cNvPr>
          <p:cNvSpPr txBox="1">
            <a:spLocks/>
          </p:cNvSpPr>
          <p:nvPr/>
        </p:nvSpPr>
        <p:spPr>
          <a:xfrm>
            <a:off x="6246155" y="443731"/>
            <a:ext cx="4843270" cy="5145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Benefits</a:t>
            </a:r>
          </a:p>
          <a:p>
            <a:pPr marL="0" indent="0">
              <a:lnSpc>
                <a:spcPct val="95000"/>
              </a:lnSpc>
              <a:buNone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 Vetting by Budget &amp; Assets</a:t>
            </a:r>
          </a:p>
          <a:p>
            <a:pPr lvl="1">
              <a:lnSpc>
                <a:spcPct val="95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Ensures proper allocation</a:t>
            </a:r>
          </a:p>
          <a:p>
            <a:pPr lvl="1">
              <a:lnSpc>
                <a:spcPct val="95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Checks alignment with budget</a:t>
            </a:r>
          </a:p>
          <a:p>
            <a:pPr lvl="1">
              <a:lnSpc>
                <a:spcPct val="95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by Departmental Heads</a:t>
            </a:r>
          </a:p>
          <a:p>
            <a:pPr lvl="1">
              <a:lnSpc>
                <a:spcPct val="95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Involves HOD, DD, or Dean</a:t>
            </a:r>
          </a:p>
          <a:p>
            <a:pPr lvl="1">
              <a:lnSpc>
                <a:spcPct val="95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Confirms departmental support</a:t>
            </a:r>
          </a:p>
          <a:p>
            <a:pPr lvl="1">
              <a:lnSpc>
                <a:spcPct val="95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Processing by Buyer</a:t>
            </a:r>
          </a:p>
          <a:p>
            <a:pPr lvl="1">
              <a:lnSpc>
                <a:spcPct val="95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Generates an order</a:t>
            </a:r>
          </a:p>
          <a:p>
            <a:pPr lvl="1">
              <a:lnSpc>
                <a:spcPct val="95000"/>
              </a:lnSpc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Completes the procurement process</a:t>
            </a:r>
            <a:endParaRPr lang="en-Z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pproval Process - Free of Charge Creative Commons Clipboard image">
            <a:extLst>
              <a:ext uri="{FF2B5EF4-FFF2-40B4-BE49-F238E27FC236}">
                <a16:creationId xmlns:a16="http://schemas.microsoft.com/office/drawing/2014/main" id="{973BE97B-5663-3D02-247C-D9A5664AD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2100649"/>
            <a:ext cx="5838299" cy="443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34C935-03B7-295F-8507-6A723731B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1562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E152-5D42-1D18-556F-D12E3609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2A0A3B-A235-39C9-9CD6-341C56725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C0A0DC-C0E3-0344-AE0A-35D4E1DB8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01349"/>
            <a:ext cx="12191999" cy="6566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4975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186C5-8298-D347-CABA-743E8582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20B28A-96D7-4824-C555-0615687C93F4}"/>
              </a:ext>
            </a:extLst>
          </p:cNvPr>
          <p:cNvSpPr txBox="1">
            <a:spLocks/>
          </p:cNvSpPr>
          <p:nvPr/>
        </p:nvSpPr>
        <p:spPr>
          <a:xfrm>
            <a:off x="677809" y="443731"/>
            <a:ext cx="5698277" cy="705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 Vetting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09186FB-F02A-8DEE-679F-0ABB67592B5C}"/>
              </a:ext>
            </a:extLst>
          </p:cNvPr>
          <p:cNvSpPr txBox="1">
            <a:spLocks/>
          </p:cNvSpPr>
          <p:nvPr/>
        </p:nvSpPr>
        <p:spPr>
          <a:xfrm>
            <a:off x="677809" y="1248031"/>
            <a:ext cx="10411616" cy="4341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years into the new automated system, when everyone was happy with it, we introduced other additional steps into the process.</a:t>
            </a:r>
          </a:p>
          <a:p>
            <a:pPr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additional steps were necessitated by the misallocation of transactions.</a:t>
            </a:r>
          </a:p>
          <a:p>
            <a:pPr marL="0" indent="0">
              <a:lnSpc>
                <a:spcPct val="95000"/>
              </a:lnSpc>
              <a:buNone/>
            </a:pP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challenges were experienced by our assets and budget teams</a:t>
            </a:r>
          </a:p>
          <a:p>
            <a:pPr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Requesters were using whichever accounts they find with budget irrespective of the </a:t>
            </a:r>
          </a:p>
          <a:p>
            <a:pPr marL="0" indent="0">
              <a:lnSpc>
                <a:spcPct val="95000"/>
              </a:lnSpc>
              <a:buClr>
                <a:schemeClr val="tx1"/>
              </a:buClr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nature of the account, including buying stationery from assets(Capex) accounts</a:t>
            </a:r>
          </a:p>
          <a:p>
            <a:pPr lvl="1">
              <a:lnSpc>
                <a:spcPct val="95000"/>
              </a:lnSpc>
              <a:buClr>
                <a:schemeClr val="tx1"/>
              </a:buClr>
            </a:pP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EF33A3-74EC-AC33-6E12-71F4BF3693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7921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3345D-3B2E-464C-4D4A-B0F4565B3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74BEA0C-34A2-0A5E-0766-4F129862331C}"/>
              </a:ext>
            </a:extLst>
          </p:cNvPr>
          <p:cNvSpPr txBox="1">
            <a:spLocks/>
          </p:cNvSpPr>
          <p:nvPr/>
        </p:nvSpPr>
        <p:spPr>
          <a:xfrm>
            <a:off x="677809" y="443731"/>
            <a:ext cx="5698277" cy="705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 Vetting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EB59CF-F93A-CA2F-F483-5F08D8C52313}"/>
              </a:ext>
            </a:extLst>
          </p:cNvPr>
          <p:cNvSpPr txBox="1">
            <a:spLocks/>
          </p:cNvSpPr>
          <p:nvPr/>
        </p:nvSpPr>
        <p:spPr>
          <a:xfrm>
            <a:off x="677809" y="1383955"/>
            <a:ext cx="10411616" cy="46461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Clr>
                <a:schemeClr val="tx1"/>
              </a:buClr>
              <a:buNone/>
            </a:pPr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following steps were introduced</a:t>
            </a:r>
          </a:p>
          <a:p>
            <a:pPr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Senior buyer Vetting – Approve Requisition(Vetting) on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iEnabler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Budget Office Vetting – Finance Requisition Vetting on back office, verify the correctness of accounts, fix if incorrect and indicates if the item is an asset</a:t>
            </a:r>
          </a:p>
          <a:p>
            <a:pPr lvl="1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Assets Vetting – Maintain Assets Items on back office, if the item is an asset, if not the requisition will be rejected</a:t>
            </a:r>
          </a:p>
          <a:p>
            <a:pPr lvl="2">
              <a:lnSpc>
                <a:spcPct val="95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Clr>
                <a:schemeClr val="tx1"/>
              </a:buClr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Only when all the applicable steps are completed the requisition will be routed to the approver</a:t>
            </a:r>
          </a:p>
          <a:p>
            <a:pPr lvl="1">
              <a:lnSpc>
                <a:spcPct val="95000"/>
              </a:lnSpc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10E5F-B233-68CA-DA3C-2A94E47945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1" y="6414269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9953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C11B05D-6C20-AC3F-9371-7EC2084CD1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641275"/>
              </p:ext>
            </p:extLst>
          </p:nvPr>
        </p:nvGraphicFramePr>
        <p:xfrm>
          <a:off x="5762456" y="3551721"/>
          <a:ext cx="5624230" cy="1684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0BC4BF-72FA-E4D9-511B-6358B5435D43}"/>
              </a:ext>
            </a:extLst>
          </p:cNvPr>
          <p:cNvSpPr txBox="1"/>
          <p:nvPr/>
        </p:nvSpPr>
        <p:spPr>
          <a:xfrm>
            <a:off x="5578848" y="1353967"/>
            <a:ext cx="4908721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Non-Order Payments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 refunds to staff and students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Once-off payments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Routing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Directed to Payments Section (Creditors)</a:t>
            </a:r>
          </a:p>
          <a:p>
            <a:pPr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C897B7-E3B9-8024-270A-9986FB38C91F}"/>
              </a:ext>
            </a:extLst>
          </p:cNvPr>
          <p:cNvSpPr txBox="1"/>
          <p:nvPr/>
        </p:nvSpPr>
        <p:spPr>
          <a:xfrm>
            <a:off x="5578848" y="-31170"/>
            <a:ext cx="6231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200" spc="-5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Requisition Process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Content Placeholder 4" descr="Close up of payment by credit card without contact">
            <a:extLst>
              <a:ext uri="{FF2B5EF4-FFF2-40B4-BE49-F238E27FC236}">
                <a16:creationId xmlns:a16="http://schemas.microsoft.com/office/drawing/2014/main" id="{48C420FE-C085-7ABC-C27B-FA1BC79861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5298" r="2" b="2"/>
          <a:stretch/>
        </p:blipFill>
        <p:spPr>
          <a:xfrm>
            <a:off x="20" y="-135923"/>
            <a:ext cx="5404493" cy="6536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2C0382-1EAE-7EFD-F13B-3FFDC09BAE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1" y="6414269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2720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4816-71FF-EB46-37AF-8A49FDBE3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C1FD-4075-4C11-1334-64D37341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428515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GB" sz="2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</a:t>
            </a:r>
            <a:r>
              <a:rPr lang="en-GB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Select Add Payment Item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751583-E5C8-BA3E-94E5-D252665189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BD254D-BB24-E24A-079E-D0FDC8051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94" t="33693" r="5026" b="14462"/>
          <a:stretch/>
        </p:blipFill>
        <p:spPr>
          <a:xfrm>
            <a:off x="0" y="766119"/>
            <a:ext cx="12191998" cy="5612456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840C302C-851D-4881-6707-1B96D32531C6}"/>
              </a:ext>
            </a:extLst>
          </p:cNvPr>
          <p:cNvSpPr/>
          <p:nvPr/>
        </p:nvSpPr>
        <p:spPr>
          <a:xfrm>
            <a:off x="4806778" y="2879124"/>
            <a:ext cx="1791730" cy="37070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9785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54C65-A566-6EB3-3BA3-087C939A5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FBD3-4EB8-160E-ACC4-F34D777A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428515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Other/ Other for other service providers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087DF3-18A3-8A2A-4FC3-2021932A61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94622-CB67-C19B-4AE6-02F2869AA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630195"/>
            <a:ext cx="12192001" cy="5748379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F183399B-C6BD-E846-60ED-8081AE764C05}"/>
              </a:ext>
            </a:extLst>
          </p:cNvPr>
          <p:cNvSpPr/>
          <p:nvPr/>
        </p:nvSpPr>
        <p:spPr>
          <a:xfrm>
            <a:off x="1532237" y="5399902"/>
            <a:ext cx="1383957" cy="30891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2273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46BC9-1B1D-3AF5-F7C7-3DA04BFCD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4B01-EED9-E48C-31E7-7D47F56F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428515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on the search icon to search for the creditor code and select from the provided list</a:t>
            </a:r>
            <a:b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B70C9-AEDF-C479-304A-553708012C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A90A2-E0E1-2461-4BA5-F865C4158B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35"/>
          <a:stretch/>
        </p:blipFill>
        <p:spPr>
          <a:xfrm>
            <a:off x="1" y="1025611"/>
            <a:ext cx="12191998" cy="5352963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9872486-4A13-5C3B-0862-280FFC9CE273}"/>
              </a:ext>
            </a:extLst>
          </p:cNvPr>
          <p:cNvSpPr/>
          <p:nvPr/>
        </p:nvSpPr>
        <p:spPr>
          <a:xfrm>
            <a:off x="3113903" y="2749379"/>
            <a:ext cx="1062681" cy="333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278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in front of a group of people in a classroom&#10;&#10;Description automatically generated">
            <a:extLst>
              <a:ext uri="{FF2B5EF4-FFF2-40B4-BE49-F238E27FC236}">
                <a16:creationId xmlns:a16="http://schemas.microsoft.com/office/drawing/2014/main" id="{0136BBBB-AC54-CAF2-CBAD-A0760AD5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3483" cy="62401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D7E70-DCBE-50B9-6BE7-EB358F09E3AD}"/>
              </a:ext>
            </a:extLst>
          </p:cNvPr>
          <p:cNvSpPr txBox="1"/>
          <p:nvPr/>
        </p:nvSpPr>
        <p:spPr>
          <a:xfrm>
            <a:off x="6583483" y="0"/>
            <a:ext cx="326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TOPICS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82C802-B114-B79B-292B-69B93529CDE0}"/>
              </a:ext>
            </a:extLst>
          </p:cNvPr>
          <p:cNvSpPr/>
          <p:nvPr/>
        </p:nvSpPr>
        <p:spPr>
          <a:xfrm>
            <a:off x="6583482" y="692591"/>
            <a:ext cx="5328431" cy="536222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and background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Manual Process, Challenges and Solutions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Setup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Non-Defined Item Requisition Process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Requisition Approval Process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 Vetting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Payment Requisition Process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Querying a Requisition Status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Takeaways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 Session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F4B5E-86F2-3005-CD66-66396E47ED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40161"/>
            <a:ext cx="12192000" cy="61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031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ED621-0A84-C17C-DB8F-6D7C96CB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93C03-17C6-AD0E-F6F3-BAD8B163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702852"/>
          </a:xfrm>
        </p:spPr>
        <p:txBody>
          <a:bodyPr>
            <a:normAutofit fontScale="90000"/>
          </a:bodyPr>
          <a:lstStyle/>
          <a:p>
            <a:r>
              <a:rPr lang="en-GB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the mandatory fields and click the Save button at the bottom</a:t>
            </a:r>
            <a:b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32728-C380-9351-1883-3A5C3752B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1137C2-ECF3-B8F6-B1C3-227901441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1" t="20875" r="54243" b="13746"/>
          <a:stretch/>
        </p:blipFill>
        <p:spPr bwMode="auto">
          <a:xfrm>
            <a:off x="0" y="753761"/>
            <a:ext cx="12192000" cy="5624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7A76D9A-2BDC-50F6-5FA1-8AC17ED126A5}"/>
              </a:ext>
            </a:extLst>
          </p:cNvPr>
          <p:cNvSpPr/>
          <p:nvPr/>
        </p:nvSpPr>
        <p:spPr>
          <a:xfrm>
            <a:off x="228600" y="5066270"/>
            <a:ext cx="401595" cy="8031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9925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0057E-6139-DA2F-8C94-5688EF07D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EA92B-9F6F-0D7A-3CE7-AFB2191D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0910"/>
            <a:ext cx="10367319" cy="1344168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</a:t>
            </a:r>
            <a:r>
              <a:rPr lang="en-GB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here 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select Complete Requisition</a:t>
            </a:r>
            <a:br>
              <a:rPr lang="en-GB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ZA" sz="2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61DED-62D4-AF84-177E-29A8E04228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78575"/>
            <a:ext cx="12191999" cy="479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5A4BF8-83BA-9F4A-D891-7CD10CF48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835" b="5109"/>
          <a:stretch/>
        </p:blipFill>
        <p:spPr>
          <a:xfrm>
            <a:off x="0" y="879819"/>
            <a:ext cx="12192001" cy="5498756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7C34FE4-DF0E-C998-38C9-249C0B553C45}"/>
              </a:ext>
            </a:extLst>
          </p:cNvPr>
          <p:cNvSpPr/>
          <p:nvPr/>
        </p:nvSpPr>
        <p:spPr>
          <a:xfrm>
            <a:off x="-1260390" y="5738468"/>
            <a:ext cx="1643448" cy="4794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0273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3C061-47E0-06E5-1158-0FDB012941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A9C3C3A-B372-55E2-643D-A34A017446F7}"/>
              </a:ext>
            </a:extLst>
          </p:cNvPr>
          <p:cNvSpPr txBox="1">
            <a:spLocks/>
          </p:cNvSpPr>
          <p:nvPr/>
        </p:nvSpPr>
        <p:spPr>
          <a:xfrm>
            <a:off x="846307" y="2053437"/>
            <a:ext cx="4547867" cy="3884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through Finance </a:t>
            </a:r>
            <a:r>
              <a:rPr lang="en-US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iEnabler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RY number to track status</a:t>
            </a:r>
          </a:p>
          <a:p>
            <a:pPr lvl="1">
              <a:lnSpc>
                <a:spcPct val="95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Status Indicators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Verify/Buyer: Buyer must maintain requisition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Funds: Budget transfer required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Approval: Awaiting approval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Final: Buyer must generate order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32719E-0748-CB4A-4079-A1336D3A9778}"/>
              </a:ext>
            </a:extLst>
          </p:cNvPr>
          <p:cNvSpPr txBox="1">
            <a:spLocks/>
          </p:cNvSpPr>
          <p:nvPr/>
        </p:nvSpPr>
        <p:spPr>
          <a:xfrm>
            <a:off x="762001" y="130861"/>
            <a:ext cx="3932830" cy="13451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Querying a Requisition Status</a:t>
            </a:r>
          </a:p>
        </p:txBody>
      </p:sp>
      <p:pic>
        <p:nvPicPr>
          <p:cNvPr id="8" name="Content Placeholder 4" descr="Spreadsheet and calculator">
            <a:extLst>
              <a:ext uri="{FF2B5EF4-FFF2-40B4-BE49-F238E27FC236}">
                <a16:creationId xmlns:a16="http://schemas.microsoft.com/office/drawing/2014/main" id="{3B04635D-8575-5E70-96B9-B0E41EC8D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4" y="-122495"/>
            <a:ext cx="6035826" cy="5571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EF31EC-084D-5EA2-D903-0C8BA39FF0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40161"/>
            <a:ext cx="12192000" cy="61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6125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checklist on a chalkboard">
            <a:extLst>
              <a:ext uri="{FF2B5EF4-FFF2-40B4-BE49-F238E27FC236}">
                <a16:creationId xmlns:a16="http://schemas.microsoft.com/office/drawing/2014/main" id="{482D0A4A-0365-C73B-3FF4-59439AB9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 l="16498" r="24092"/>
          <a:stretch/>
        </p:blipFill>
        <p:spPr>
          <a:xfrm>
            <a:off x="6324101" y="0"/>
            <a:ext cx="5867899" cy="624016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8884B91-C837-DE92-2E45-1DBA29A58087}"/>
              </a:ext>
            </a:extLst>
          </p:cNvPr>
          <p:cNvSpPr txBox="1">
            <a:spLocks/>
          </p:cNvSpPr>
          <p:nvPr/>
        </p:nvSpPr>
        <p:spPr>
          <a:xfrm>
            <a:off x="503584" y="1853514"/>
            <a:ext cx="3880511" cy="3959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Efficient requisition and approval </a:t>
            </a:r>
          </a:p>
          <a:p>
            <a:pPr marL="0" indent="0">
              <a:lnSpc>
                <a:spcPct val="95000"/>
              </a:lnSpc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Streamlines the process of requesting and approving financial transactions</a:t>
            </a:r>
          </a:p>
          <a:p>
            <a:pPr lvl="1">
              <a:lnSpc>
                <a:spcPct val="95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Reduces time and effort required for approvals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4310B5-DB3B-49BE-B036-A416965727C3}"/>
              </a:ext>
            </a:extLst>
          </p:cNvPr>
          <p:cNvSpPr txBox="1">
            <a:spLocks/>
          </p:cNvSpPr>
          <p:nvPr/>
        </p:nvSpPr>
        <p:spPr>
          <a:xfrm>
            <a:off x="590081" y="160637"/>
            <a:ext cx="3880511" cy="15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Takeaways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3A536-DD66-629E-1D3E-0B5A0D828C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40161"/>
            <a:ext cx="12192000" cy="61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3934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9AEBC-467F-D487-A026-7BACC248E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checklist on a chalkboard">
            <a:extLst>
              <a:ext uri="{FF2B5EF4-FFF2-40B4-BE49-F238E27FC236}">
                <a16:creationId xmlns:a16="http://schemas.microsoft.com/office/drawing/2014/main" id="{2A9564F4-ADD3-D6F6-A07E-3FFAD51B5A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8000"/>
          </a:blip>
          <a:srcRect l="16498" r="24092"/>
          <a:stretch/>
        </p:blipFill>
        <p:spPr>
          <a:xfrm>
            <a:off x="6224674" y="0"/>
            <a:ext cx="5967326" cy="624016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66E3437-BC88-98E1-90F5-FF2D220D33A9}"/>
              </a:ext>
            </a:extLst>
          </p:cNvPr>
          <p:cNvSpPr txBox="1">
            <a:spLocks/>
          </p:cNvSpPr>
          <p:nvPr/>
        </p:nvSpPr>
        <p:spPr>
          <a:xfrm>
            <a:off x="478701" y="1833057"/>
            <a:ext cx="3880511" cy="4302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0" algn="l" defTabSz="914400" rtl="0" eaLnBrk="1" latinLnBrk="0" hangingPunct="1">
              <a:lnSpc>
                <a:spcPct val="105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0080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" indent="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FontTx/>
              <a:buNone/>
              <a:defRPr sz="180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6968" indent="-274320" algn="l" defTabSz="91440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accent5"/>
              </a:buClr>
              <a:buFont typeface="Avenir Next LT Pro" panose="020B0504020202020204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Ensuring compliance with financial procedures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Helps maintain adherence to established financial controls</a:t>
            </a:r>
          </a:p>
          <a:p>
            <a:pPr lvl="1">
              <a:lnSpc>
                <a:spcPct val="95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Minimizes the risk of errors and non-compliance</a:t>
            </a:r>
          </a:p>
          <a:p>
            <a:pPr lvl="1">
              <a:lnSpc>
                <a:spcPct val="95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Requisition tracking</a:t>
            </a:r>
          </a:p>
          <a:p>
            <a:pPr lvl="1">
              <a:lnSpc>
                <a:spcPct val="95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Performance management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3A5E5B-709C-634F-B46D-C021FF736975}"/>
              </a:ext>
            </a:extLst>
          </p:cNvPr>
          <p:cNvSpPr txBox="1">
            <a:spLocks/>
          </p:cNvSpPr>
          <p:nvPr/>
        </p:nvSpPr>
        <p:spPr>
          <a:xfrm>
            <a:off x="527222" y="59642"/>
            <a:ext cx="3880511" cy="15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Key Takeaways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A1797-DF1E-3CE2-B952-D0B2624B75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40161"/>
            <a:ext cx="12192000" cy="61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461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51E3D2D-F874-668F-8ACA-D96F53031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96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EFE476-7DE4-7ECF-FD21-BB5F37E0D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40161"/>
            <a:ext cx="12192000" cy="61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3655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CD112-716C-F932-7E7B-559F9CD48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Yellow question mark">
            <a:extLst>
              <a:ext uri="{FF2B5EF4-FFF2-40B4-BE49-F238E27FC236}">
                <a16:creationId xmlns:a16="http://schemas.microsoft.com/office/drawing/2014/main" id="{24A7EF06-EDEC-2151-5DEB-F28C0EE3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663" y="1476645"/>
            <a:ext cx="5467186" cy="32803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C173D16-E795-A9C3-E1D9-6FBEABD0013B}"/>
              </a:ext>
            </a:extLst>
          </p:cNvPr>
          <p:cNvSpPr txBox="1">
            <a:spLocks/>
          </p:cNvSpPr>
          <p:nvPr/>
        </p:nvSpPr>
        <p:spPr>
          <a:xfrm>
            <a:off x="729625" y="1558058"/>
            <a:ext cx="4465093" cy="2797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/>
              <a:t>Q&amp;A Session</a:t>
            </a:r>
            <a:endParaRPr lang="en-US" sz="6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642FB8-27D4-FBC4-73BF-E0C1A1C7A1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40161"/>
            <a:ext cx="12192000" cy="61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256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791" y="183374"/>
            <a:ext cx="9144000" cy="1344168"/>
          </a:xfrm>
        </p:spPr>
        <p:txBody>
          <a:bodyPr>
            <a:normAutofit/>
          </a:bodyPr>
          <a:lstStyle/>
          <a:p>
            <a:r>
              <a:rPr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Introduction: Manual </a:t>
            </a:r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Automated Requisition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238" y="1527542"/>
            <a:ext cx="10651524" cy="471261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equisition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approval processes have traditionally been handled manually, requiring paper-based documentation, multiple physical approvals, and time-consuming follow-ups. 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often leads to delays, errors, and inefficiencies due to misplaced documents, miscommunications, and lack of real-time tracking.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would normally take three days to a week for the requisition to be finally approved for placing an order.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Z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the following manual process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0A0DC-C0E3-0344-AE0A-35D4E1DB8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40161"/>
            <a:ext cx="12192000" cy="6178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3009-7923-3D7C-56AF-8AB965AB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4" y="226836"/>
            <a:ext cx="8956524" cy="6490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Manual Process Flow</a:t>
            </a:r>
            <a:endParaRPr lang="en-US" kern="1200" spc="-5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D701268-136F-280F-C44F-04E7B13736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84173510"/>
              </p:ext>
            </p:extLst>
          </p:nvPr>
        </p:nvGraphicFramePr>
        <p:xfrm>
          <a:off x="1406439" y="1285104"/>
          <a:ext cx="9331583" cy="491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BC0A0DC-C0E3-0344-AE0A-35D4E1DB8B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-1" y="6264445"/>
            <a:ext cx="12191999" cy="6064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589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5EAC6D-3011-A6B1-0440-FD4F78FA0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4B04-3DE3-2885-018B-0E45DB471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3" y="226836"/>
            <a:ext cx="8882383" cy="6490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Manual Process Flow</a:t>
            </a:r>
            <a:r>
              <a:rPr lang="en-US" kern="1200" spc="-5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continued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819E0CA-8989-0040-720E-B7DDACC4B4F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7882846"/>
              </p:ext>
            </p:extLst>
          </p:nvPr>
        </p:nvGraphicFramePr>
        <p:xfrm>
          <a:off x="1406439" y="1285104"/>
          <a:ext cx="9628145" cy="4917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BC0A0DC-C0E3-0344-AE0A-35D4E1DB8B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203093"/>
            <a:ext cx="12192000" cy="6489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385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2FC64C-5317-38A7-C510-E704BE841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FE87-64A3-D9BC-1080-31D527C4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4" y="226836"/>
            <a:ext cx="5175356" cy="6490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kern="1200" spc="-5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 and Solutions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5BC6FE9-FD1C-C96C-0A24-6212FB1F4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114" y="1436023"/>
            <a:ext cx="10824519" cy="49963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manual processes presented a huge challenge (slow, inefficient, impossible to track) for WSU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Resulted in underspending and poor service delivery (student affairs, teaching and learning) and procurement was to blame.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CFO engaged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Adaptit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find solutions to the challenges of the manual workflow and inefficient procurement processes.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were then introduced to </a:t>
            </a:r>
            <a:r>
              <a:rPr lang="en-GB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iEnabler</a:t>
            </a: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(we were paying for the module but not using it).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0A0DC-C0E3-0344-AE0A-35D4E1DB8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16016"/>
            <a:ext cx="12192000" cy="5750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38509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DBC6EA-20B8-C88D-383A-C7E10842A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2439-1E15-5972-9CA3-98D5FF76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13" y="226836"/>
            <a:ext cx="7313075" cy="6490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kern="1200" spc="-5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we are now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8EF61AD-9307-A6AB-EDEB-4643BA87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114" y="1485450"/>
            <a:ext cx="10824519" cy="4996312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Following the implementation of the online requisition system, these challenges were significantly reduced.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processes streamline workflow by digitizing approvals, improving transparency, and ensuring compliance with financial procedures.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can easily track requisition statuses, approvals happen faster, and integration with budget controls enhances financial management.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Users do not have to leave their offices everything is done while seated at the comfort of their office.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0A0DC-C0E3-0344-AE0A-35D4E1DB8B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356818"/>
            <a:ext cx="12192000" cy="498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7368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sian young man using a laptop in a casual room">
            <a:extLst>
              <a:ext uri="{FF2B5EF4-FFF2-40B4-BE49-F238E27FC236}">
                <a16:creationId xmlns:a16="http://schemas.microsoft.com/office/drawing/2014/main" id="{AEBDC331-D47A-0D38-3E9C-F18D302B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449" r="8947" b="-1"/>
          <a:stretch/>
        </p:blipFill>
        <p:spPr>
          <a:xfrm>
            <a:off x="0" y="-67962"/>
            <a:ext cx="5404493" cy="6505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936C8-39FC-5C66-B2C5-A252EB7887FD}"/>
              </a:ext>
            </a:extLst>
          </p:cNvPr>
          <p:cNvSpPr txBox="1"/>
          <p:nvPr/>
        </p:nvSpPr>
        <p:spPr>
          <a:xfrm>
            <a:off x="5408538" y="1016089"/>
            <a:ext cx="502929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Roles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Designated as requesters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Designated as approvers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Requisition Processing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Tied to cost centers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95000"/>
              </a:lnSpc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Approval Hierarchy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 of Department (HOD)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Deputy Director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</a:t>
            </a:r>
          </a:p>
          <a:p>
            <a:pPr lvl="1">
              <a:lnSpc>
                <a:spcPct val="95000"/>
              </a:lnSpc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Manager</a:t>
            </a:r>
          </a:p>
          <a:p>
            <a:pPr lvl="1">
              <a:lnSpc>
                <a:spcPct val="95000"/>
              </a:lnSpc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3F2B15-87AC-E923-6801-592CF9AFC68F}"/>
              </a:ext>
            </a:extLst>
          </p:cNvPr>
          <p:cNvSpPr txBox="1"/>
          <p:nvPr/>
        </p:nvSpPr>
        <p:spPr>
          <a:xfrm>
            <a:off x="5404493" y="134034"/>
            <a:ext cx="5123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200" spc="-5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Staff Setup planning</a:t>
            </a:r>
            <a:endParaRPr lang="en-ZA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E7B66D-4DD4-9562-4A23-347E792F16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17"/>
          <a:stretch/>
        </p:blipFill>
        <p:spPr bwMode="auto">
          <a:xfrm>
            <a:off x="0" y="6437870"/>
            <a:ext cx="12192000" cy="498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58564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1306</Words>
  <Application>Microsoft Office PowerPoint</Application>
  <PresentationFormat>Widescreen</PresentationFormat>
  <Paragraphs>203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Aharoni</vt:lpstr>
      <vt:lpstr>Aptos</vt:lpstr>
      <vt:lpstr>Aptos Display</vt:lpstr>
      <vt:lpstr>Arial</vt:lpstr>
      <vt:lpstr>Avenir Next LT Pro</vt:lpstr>
      <vt:lpstr>Calibri</vt:lpstr>
      <vt:lpstr>Tahoma</vt:lpstr>
      <vt:lpstr>Wingdings</vt:lpstr>
      <vt:lpstr>PrismaticVTI</vt:lpstr>
      <vt:lpstr>Office Theme</vt:lpstr>
      <vt:lpstr>Online Requisitioning  and Approval</vt:lpstr>
      <vt:lpstr>PowerPoint Presentation</vt:lpstr>
      <vt:lpstr>PowerPoint Presentation</vt:lpstr>
      <vt:lpstr>Introduction: Manual to Automated Requisition Processes</vt:lpstr>
      <vt:lpstr>Manual Process Flow</vt:lpstr>
      <vt:lpstr>Manual Process Flow continued</vt:lpstr>
      <vt:lpstr>Challenges and Solutions</vt:lpstr>
      <vt:lpstr>Where we are now</vt:lpstr>
      <vt:lpstr>PowerPoint Presentation</vt:lpstr>
      <vt:lpstr>PowerPoint Presentation</vt:lpstr>
      <vt:lpstr>PowerPoint Presentation</vt:lpstr>
      <vt:lpstr>Log into iEnabler Select Finance iEnabler, select Requisitions Cleck on Create Requisition, then Click here and select View/ Upload-Finance Requisition</vt:lpstr>
      <vt:lpstr>Select Upload document, another window will open to choose file  </vt:lpstr>
      <vt:lpstr>Select choose file, then it will allow you to locate the file to upload </vt:lpstr>
      <vt:lpstr>Select Add Non-Defined Item </vt:lpstr>
      <vt:lpstr>Complete the Quantity, Unit, Item Description, Cost Centre and Account then click the trolley </vt:lpstr>
      <vt:lpstr>Select Delivery Instructions </vt:lpstr>
      <vt:lpstr>PowerPoint Presentation</vt:lpstr>
      <vt:lpstr>Click here and select Complete Requisition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here Select Add Payment Item </vt:lpstr>
      <vt:lpstr>Click on Other/ Other for other service providers </vt:lpstr>
      <vt:lpstr>Click on the search icon to search for the creditor code and select from the provided list </vt:lpstr>
      <vt:lpstr>Complete the mandatory fields and click the Save button at the bottom </vt:lpstr>
      <vt:lpstr>Click here and select Complete Requisition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Zongezile Makom</dc:creator>
  <cp:lastModifiedBy>Zongezile Makom</cp:lastModifiedBy>
  <cp:revision>8</cp:revision>
  <dcterms:created xsi:type="dcterms:W3CDTF">2025-02-03T08:16:53Z</dcterms:created>
  <dcterms:modified xsi:type="dcterms:W3CDTF">2025-02-28T08:50:40Z</dcterms:modified>
</cp:coreProperties>
</file>